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9" d="100"/>
          <a:sy n="39" d="100"/>
        </p:scale>
        <p:origin x="940" y="3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4593B6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4593B6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6/20/2022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97" y="7396663"/>
            <a:ext cx="18288000" cy="2886075"/>
          </a:xfrm>
          <a:custGeom>
            <a:avLst/>
            <a:gdLst/>
            <a:ahLst/>
            <a:cxnLst/>
            <a:rect l="l" t="t" r="r" b="b"/>
            <a:pathLst>
              <a:path w="18288000" h="2886075">
                <a:moveTo>
                  <a:pt x="18287405" y="2886074"/>
                </a:moveTo>
                <a:lnTo>
                  <a:pt x="0" y="2886074"/>
                </a:lnTo>
                <a:lnTo>
                  <a:pt x="0" y="0"/>
                </a:lnTo>
                <a:lnTo>
                  <a:pt x="18287405" y="0"/>
                </a:lnTo>
                <a:lnTo>
                  <a:pt x="18287405" y="2886074"/>
                </a:lnTo>
                <a:close/>
              </a:path>
            </a:pathLst>
          </a:custGeom>
          <a:solidFill>
            <a:srgbClr val="58A8D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7" cy="7400924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2907048" y="5066322"/>
            <a:ext cx="2540000" cy="5191125"/>
          </a:xfrm>
          <a:custGeom>
            <a:avLst/>
            <a:gdLst/>
            <a:ahLst/>
            <a:cxnLst/>
            <a:rect l="l" t="t" r="r" b="b"/>
            <a:pathLst>
              <a:path w="2539999" h="5191125">
                <a:moveTo>
                  <a:pt x="2181705" y="5191129"/>
                </a:moveTo>
                <a:lnTo>
                  <a:pt x="358056" y="5191129"/>
                </a:lnTo>
                <a:lnTo>
                  <a:pt x="309493" y="5187855"/>
                </a:lnTo>
                <a:lnTo>
                  <a:pt x="262909" y="5178319"/>
                </a:lnTo>
                <a:lnTo>
                  <a:pt x="218731" y="5162948"/>
                </a:lnTo>
                <a:lnTo>
                  <a:pt x="177388" y="5142171"/>
                </a:lnTo>
                <a:lnTo>
                  <a:pt x="139306" y="5116416"/>
                </a:lnTo>
                <a:lnTo>
                  <a:pt x="104914" y="5086112"/>
                </a:lnTo>
                <a:lnTo>
                  <a:pt x="74639" y="5051686"/>
                </a:lnTo>
                <a:lnTo>
                  <a:pt x="48910" y="5013567"/>
                </a:lnTo>
                <a:lnTo>
                  <a:pt x="28153" y="4972183"/>
                </a:lnTo>
                <a:lnTo>
                  <a:pt x="12797" y="4927961"/>
                </a:lnTo>
                <a:lnTo>
                  <a:pt x="3270" y="4881332"/>
                </a:lnTo>
                <a:lnTo>
                  <a:pt x="0" y="4832722"/>
                </a:lnTo>
                <a:lnTo>
                  <a:pt x="0" y="358407"/>
                </a:lnTo>
                <a:lnTo>
                  <a:pt x="3270" y="309797"/>
                </a:lnTo>
                <a:lnTo>
                  <a:pt x="12797" y="263167"/>
                </a:lnTo>
                <a:lnTo>
                  <a:pt x="28153" y="218946"/>
                </a:lnTo>
                <a:lnTo>
                  <a:pt x="48910" y="177562"/>
                </a:lnTo>
                <a:lnTo>
                  <a:pt x="74639" y="139443"/>
                </a:lnTo>
                <a:lnTo>
                  <a:pt x="104914" y="105017"/>
                </a:lnTo>
                <a:lnTo>
                  <a:pt x="139306" y="74712"/>
                </a:lnTo>
                <a:lnTo>
                  <a:pt x="177388" y="48958"/>
                </a:lnTo>
                <a:lnTo>
                  <a:pt x="218732" y="28181"/>
                </a:lnTo>
                <a:lnTo>
                  <a:pt x="262910" y="12810"/>
                </a:lnTo>
                <a:lnTo>
                  <a:pt x="309494" y="3273"/>
                </a:lnTo>
                <a:lnTo>
                  <a:pt x="358056" y="0"/>
                </a:lnTo>
                <a:lnTo>
                  <a:pt x="2181706" y="0"/>
                </a:lnTo>
                <a:lnTo>
                  <a:pt x="2230268" y="3273"/>
                </a:lnTo>
                <a:lnTo>
                  <a:pt x="2276852" y="12810"/>
                </a:lnTo>
                <a:lnTo>
                  <a:pt x="2321029" y="28181"/>
                </a:lnTo>
                <a:lnTo>
                  <a:pt x="2362373" y="48958"/>
                </a:lnTo>
                <a:lnTo>
                  <a:pt x="2400455" y="74712"/>
                </a:lnTo>
                <a:lnTo>
                  <a:pt x="2434847" y="105017"/>
                </a:lnTo>
                <a:lnTo>
                  <a:pt x="2458853" y="132315"/>
                </a:lnTo>
                <a:lnTo>
                  <a:pt x="345222" y="132315"/>
                </a:lnTo>
                <a:lnTo>
                  <a:pt x="296720" y="137922"/>
                </a:lnTo>
                <a:lnTo>
                  <a:pt x="252170" y="153888"/>
                </a:lnTo>
                <a:lnTo>
                  <a:pt x="212850" y="178932"/>
                </a:lnTo>
                <a:lnTo>
                  <a:pt x="180040" y="211774"/>
                </a:lnTo>
                <a:lnTo>
                  <a:pt x="155020" y="251133"/>
                </a:lnTo>
                <a:lnTo>
                  <a:pt x="139070" y="295727"/>
                </a:lnTo>
                <a:lnTo>
                  <a:pt x="133469" y="344277"/>
                </a:lnTo>
                <a:lnTo>
                  <a:pt x="133469" y="4853276"/>
                </a:lnTo>
                <a:lnTo>
                  <a:pt x="139070" y="4901825"/>
                </a:lnTo>
                <a:lnTo>
                  <a:pt x="155020" y="4946420"/>
                </a:lnTo>
                <a:lnTo>
                  <a:pt x="180040" y="4985779"/>
                </a:lnTo>
                <a:lnTo>
                  <a:pt x="212850" y="5018620"/>
                </a:lnTo>
                <a:lnTo>
                  <a:pt x="252170" y="5043665"/>
                </a:lnTo>
                <a:lnTo>
                  <a:pt x="296720" y="5059631"/>
                </a:lnTo>
                <a:lnTo>
                  <a:pt x="345222" y="5065237"/>
                </a:lnTo>
                <a:lnTo>
                  <a:pt x="2453204" y="5065237"/>
                </a:lnTo>
                <a:lnTo>
                  <a:pt x="2434847" y="5086112"/>
                </a:lnTo>
                <a:lnTo>
                  <a:pt x="2400454" y="5116416"/>
                </a:lnTo>
                <a:lnTo>
                  <a:pt x="2362373" y="5142171"/>
                </a:lnTo>
                <a:lnTo>
                  <a:pt x="2321029" y="5162948"/>
                </a:lnTo>
                <a:lnTo>
                  <a:pt x="2276851" y="5178319"/>
                </a:lnTo>
                <a:lnTo>
                  <a:pt x="2230267" y="5187855"/>
                </a:lnTo>
                <a:lnTo>
                  <a:pt x="2181705" y="5191129"/>
                </a:lnTo>
                <a:close/>
              </a:path>
              <a:path w="2539999" h="5191125">
                <a:moveTo>
                  <a:pt x="1801831" y="309592"/>
                </a:moveTo>
                <a:lnTo>
                  <a:pt x="740496" y="309592"/>
                </a:lnTo>
                <a:lnTo>
                  <a:pt x="694235" y="300138"/>
                </a:lnTo>
                <a:lnTo>
                  <a:pt x="656276" y="274426"/>
                </a:lnTo>
                <a:lnTo>
                  <a:pt x="630588" y="236429"/>
                </a:lnTo>
                <a:lnTo>
                  <a:pt x="621144" y="190123"/>
                </a:lnTo>
                <a:lnTo>
                  <a:pt x="621144" y="132315"/>
                </a:lnTo>
                <a:lnTo>
                  <a:pt x="1921183" y="132315"/>
                </a:lnTo>
                <a:lnTo>
                  <a:pt x="1921183" y="164430"/>
                </a:lnTo>
                <a:lnTo>
                  <a:pt x="1574677" y="164430"/>
                </a:lnTo>
                <a:lnTo>
                  <a:pt x="1562626" y="166919"/>
                </a:lnTo>
                <a:lnTo>
                  <a:pt x="1552379" y="173744"/>
                </a:lnTo>
                <a:lnTo>
                  <a:pt x="1551706" y="174707"/>
                </a:lnTo>
                <a:lnTo>
                  <a:pt x="1101119" y="174707"/>
                </a:lnTo>
                <a:lnTo>
                  <a:pt x="1092837" y="176313"/>
                </a:lnTo>
                <a:lnTo>
                  <a:pt x="1085879" y="180809"/>
                </a:lnTo>
                <a:lnTo>
                  <a:pt x="1081087" y="187714"/>
                </a:lnTo>
                <a:lnTo>
                  <a:pt x="1079302" y="196546"/>
                </a:lnTo>
                <a:lnTo>
                  <a:pt x="1081087" y="205377"/>
                </a:lnTo>
                <a:lnTo>
                  <a:pt x="1085879" y="212282"/>
                </a:lnTo>
                <a:lnTo>
                  <a:pt x="1092837" y="216778"/>
                </a:lnTo>
                <a:lnTo>
                  <a:pt x="1101119" y="218384"/>
                </a:lnTo>
                <a:lnTo>
                  <a:pt x="1551254" y="218384"/>
                </a:lnTo>
                <a:lnTo>
                  <a:pt x="1551898" y="219348"/>
                </a:lnTo>
                <a:lnTo>
                  <a:pt x="1562084" y="226172"/>
                </a:lnTo>
                <a:lnTo>
                  <a:pt x="1574677" y="228661"/>
                </a:lnTo>
                <a:lnTo>
                  <a:pt x="1913323" y="228661"/>
                </a:lnTo>
                <a:lnTo>
                  <a:pt x="1911739" y="236429"/>
                </a:lnTo>
                <a:lnTo>
                  <a:pt x="1886052" y="274426"/>
                </a:lnTo>
                <a:lnTo>
                  <a:pt x="1848092" y="300138"/>
                </a:lnTo>
                <a:lnTo>
                  <a:pt x="1801831" y="309592"/>
                </a:lnTo>
                <a:close/>
              </a:path>
              <a:path w="2539999" h="5191125">
                <a:moveTo>
                  <a:pt x="2453204" y="5065237"/>
                </a:moveTo>
                <a:lnTo>
                  <a:pt x="2197105" y="5065237"/>
                </a:lnTo>
                <a:lnTo>
                  <a:pt x="2245607" y="5059631"/>
                </a:lnTo>
                <a:lnTo>
                  <a:pt x="2290158" y="5043665"/>
                </a:lnTo>
                <a:lnTo>
                  <a:pt x="2329478" y="5018620"/>
                </a:lnTo>
                <a:lnTo>
                  <a:pt x="2362287" y="4985779"/>
                </a:lnTo>
                <a:lnTo>
                  <a:pt x="2387307" y="4946420"/>
                </a:lnTo>
                <a:lnTo>
                  <a:pt x="2403258" y="4901825"/>
                </a:lnTo>
                <a:lnTo>
                  <a:pt x="2408859" y="4853276"/>
                </a:lnTo>
                <a:lnTo>
                  <a:pt x="2407575" y="4853276"/>
                </a:lnTo>
                <a:lnTo>
                  <a:pt x="2407575" y="344277"/>
                </a:lnTo>
                <a:lnTo>
                  <a:pt x="2401974" y="295727"/>
                </a:lnTo>
                <a:lnTo>
                  <a:pt x="2386024" y="251133"/>
                </a:lnTo>
                <a:lnTo>
                  <a:pt x="2361004" y="211774"/>
                </a:lnTo>
                <a:lnTo>
                  <a:pt x="2328194" y="178932"/>
                </a:lnTo>
                <a:lnTo>
                  <a:pt x="2288874" y="153888"/>
                </a:lnTo>
                <a:lnTo>
                  <a:pt x="2244323" y="137922"/>
                </a:lnTo>
                <a:lnTo>
                  <a:pt x="2195822" y="132315"/>
                </a:lnTo>
                <a:lnTo>
                  <a:pt x="2458853" y="132315"/>
                </a:lnTo>
                <a:lnTo>
                  <a:pt x="2490851" y="177562"/>
                </a:lnTo>
                <a:lnTo>
                  <a:pt x="2511607" y="218946"/>
                </a:lnTo>
                <a:lnTo>
                  <a:pt x="2526963" y="263167"/>
                </a:lnTo>
                <a:lnTo>
                  <a:pt x="2536490" y="309797"/>
                </a:lnTo>
                <a:lnTo>
                  <a:pt x="2539761" y="358407"/>
                </a:lnTo>
                <a:lnTo>
                  <a:pt x="2539761" y="4832722"/>
                </a:lnTo>
                <a:lnTo>
                  <a:pt x="2536490" y="4881332"/>
                </a:lnTo>
                <a:lnTo>
                  <a:pt x="2526963" y="4927961"/>
                </a:lnTo>
                <a:lnTo>
                  <a:pt x="2511607" y="4972183"/>
                </a:lnTo>
                <a:lnTo>
                  <a:pt x="2490851" y="5013567"/>
                </a:lnTo>
                <a:lnTo>
                  <a:pt x="2465121" y="5051686"/>
                </a:lnTo>
                <a:lnTo>
                  <a:pt x="2453204" y="5065237"/>
                </a:lnTo>
                <a:close/>
              </a:path>
              <a:path w="2539999" h="5191125">
                <a:moveTo>
                  <a:pt x="1913323" y="228661"/>
                </a:moveTo>
                <a:lnTo>
                  <a:pt x="1574677" y="228661"/>
                </a:lnTo>
                <a:lnTo>
                  <a:pt x="1587270" y="226172"/>
                </a:lnTo>
                <a:lnTo>
                  <a:pt x="1597457" y="219348"/>
                </a:lnTo>
                <a:lnTo>
                  <a:pt x="1604275" y="209151"/>
                </a:lnTo>
                <a:lnTo>
                  <a:pt x="1606761" y="196546"/>
                </a:lnTo>
                <a:lnTo>
                  <a:pt x="1604275" y="183940"/>
                </a:lnTo>
                <a:lnTo>
                  <a:pt x="1597457" y="173744"/>
                </a:lnTo>
                <a:lnTo>
                  <a:pt x="1587270" y="166919"/>
                </a:lnTo>
                <a:lnTo>
                  <a:pt x="1574677" y="164430"/>
                </a:lnTo>
                <a:lnTo>
                  <a:pt x="1921183" y="164430"/>
                </a:lnTo>
                <a:lnTo>
                  <a:pt x="1921183" y="190123"/>
                </a:lnTo>
                <a:lnTo>
                  <a:pt x="1913323" y="228661"/>
                </a:lnTo>
                <a:close/>
              </a:path>
              <a:path w="2539999" h="5191125">
                <a:moveTo>
                  <a:pt x="1551254" y="218384"/>
                </a:moveTo>
                <a:lnTo>
                  <a:pt x="1409124" y="218384"/>
                </a:lnTo>
                <a:lnTo>
                  <a:pt x="1417406" y="216778"/>
                </a:lnTo>
                <a:lnTo>
                  <a:pt x="1424364" y="212282"/>
                </a:lnTo>
                <a:lnTo>
                  <a:pt x="1429157" y="205377"/>
                </a:lnTo>
                <a:lnTo>
                  <a:pt x="1430941" y="196546"/>
                </a:lnTo>
                <a:lnTo>
                  <a:pt x="1429157" y="187714"/>
                </a:lnTo>
                <a:lnTo>
                  <a:pt x="1424364" y="180809"/>
                </a:lnTo>
                <a:lnTo>
                  <a:pt x="1417406" y="176313"/>
                </a:lnTo>
                <a:lnTo>
                  <a:pt x="1409124" y="174707"/>
                </a:lnTo>
                <a:lnTo>
                  <a:pt x="1551706" y="174707"/>
                </a:lnTo>
                <a:lnTo>
                  <a:pt x="1545260" y="183940"/>
                </a:lnTo>
                <a:lnTo>
                  <a:pt x="1542593" y="196546"/>
                </a:lnTo>
                <a:lnTo>
                  <a:pt x="1545080" y="209151"/>
                </a:lnTo>
                <a:lnTo>
                  <a:pt x="1551254" y="21838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040772" y="5198714"/>
            <a:ext cx="2277453" cy="4935340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13986350" y="5241029"/>
            <a:ext cx="351790" cy="43815"/>
          </a:xfrm>
          <a:custGeom>
            <a:avLst/>
            <a:gdLst/>
            <a:ahLst/>
            <a:cxnLst/>
            <a:rect l="l" t="t" r="r" b="b"/>
            <a:pathLst>
              <a:path w="351790" h="43814">
                <a:moveTo>
                  <a:pt x="329822" y="43676"/>
                </a:moveTo>
                <a:lnTo>
                  <a:pt x="21817" y="43676"/>
                </a:lnTo>
                <a:lnTo>
                  <a:pt x="13535" y="42071"/>
                </a:lnTo>
                <a:lnTo>
                  <a:pt x="6577" y="37575"/>
                </a:lnTo>
                <a:lnTo>
                  <a:pt x="1784" y="30670"/>
                </a:lnTo>
                <a:lnTo>
                  <a:pt x="0" y="21838"/>
                </a:lnTo>
                <a:lnTo>
                  <a:pt x="1784" y="13006"/>
                </a:lnTo>
                <a:lnTo>
                  <a:pt x="6577" y="6101"/>
                </a:lnTo>
                <a:lnTo>
                  <a:pt x="13535" y="1605"/>
                </a:lnTo>
                <a:lnTo>
                  <a:pt x="21817" y="0"/>
                </a:lnTo>
                <a:lnTo>
                  <a:pt x="329822" y="0"/>
                </a:lnTo>
                <a:lnTo>
                  <a:pt x="338104" y="1605"/>
                </a:lnTo>
                <a:lnTo>
                  <a:pt x="345062" y="6101"/>
                </a:lnTo>
                <a:lnTo>
                  <a:pt x="349854" y="13006"/>
                </a:lnTo>
                <a:lnTo>
                  <a:pt x="351639" y="21838"/>
                </a:lnTo>
                <a:lnTo>
                  <a:pt x="349854" y="30670"/>
                </a:lnTo>
                <a:lnTo>
                  <a:pt x="345062" y="37575"/>
                </a:lnTo>
                <a:lnTo>
                  <a:pt x="338104" y="42071"/>
                </a:lnTo>
                <a:lnTo>
                  <a:pt x="329822" y="43676"/>
                </a:lnTo>
                <a:close/>
              </a:path>
            </a:pathLst>
          </a:custGeom>
          <a:solidFill>
            <a:srgbClr val="54545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bg object 2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449620" y="5230749"/>
            <a:ext cx="64212" cy="64236"/>
          </a:xfrm>
          <a:prstGeom prst="rect">
            <a:avLst/>
          </a:prstGeom>
        </p:spPr>
      </p:pic>
      <p:sp>
        <p:nvSpPr>
          <p:cNvPr id="22" name="bg object 22"/>
          <p:cNvSpPr/>
          <p:nvPr/>
        </p:nvSpPr>
        <p:spPr>
          <a:xfrm>
            <a:off x="12853137" y="5734329"/>
            <a:ext cx="2647950" cy="1241425"/>
          </a:xfrm>
          <a:custGeom>
            <a:avLst/>
            <a:gdLst/>
            <a:ahLst/>
            <a:cxnLst/>
            <a:rect l="l" t="t" r="r" b="b"/>
            <a:pathLst>
              <a:path w="2647949" h="1241425">
                <a:moveTo>
                  <a:pt x="28232" y="850417"/>
                </a:moveTo>
                <a:lnTo>
                  <a:pt x="17335" y="852665"/>
                </a:lnTo>
                <a:lnTo>
                  <a:pt x="8343" y="858761"/>
                </a:lnTo>
                <a:lnTo>
                  <a:pt x="2247" y="867752"/>
                </a:lnTo>
                <a:lnTo>
                  <a:pt x="0" y="878674"/>
                </a:lnTo>
                <a:lnTo>
                  <a:pt x="0" y="1212672"/>
                </a:lnTo>
                <a:lnTo>
                  <a:pt x="2247" y="1223594"/>
                </a:lnTo>
                <a:lnTo>
                  <a:pt x="8343" y="1232585"/>
                </a:lnTo>
                <a:lnTo>
                  <a:pt x="17335" y="1238694"/>
                </a:lnTo>
                <a:lnTo>
                  <a:pt x="28232" y="1240942"/>
                </a:lnTo>
                <a:lnTo>
                  <a:pt x="28232" y="850417"/>
                </a:lnTo>
                <a:close/>
              </a:path>
              <a:path w="2647949" h="1241425">
                <a:moveTo>
                  <a:pt x="28232" y="376389"/>
                </a:moveTo>
                <a:lnTo>
                  <a:pt x="17335" y="378434"/>
                </a:lnTo>
                <a:lnTo>
                  <a:pt x="8343" y="384098"/>
                </a:lnTo>
                <a:lnTo>
                  <a:pt x="2247" y="392645"/>
                </a:lnTo>
                <a:lnTo>
                  <a:pt x="0" y="403364"/>
                </a:lnTo>
                <a:lnTo>
                  <a:pt x="0" y="737362"/>
                </a:lnTo>
                <a:lnTo>
                  <a:pt x="2247" y="748284"/>
                </a:lnTo>
                <a:lnTo>
                  <a:pt x="8343" y="757275"/>
                </a:lnTo>
                <a:lnTo>
                  <a:pt x="17335" y="763384"/>
                </a:lnTo>
                <a:lnTo>
                  <a:pt x="28232" y="765632"/>
                </a:lnTo>
                <a:lnTo>
                  <a:pt x="28232" y="376389"/>
                </a:lnTo>
                <a:close/>
              </a:path>
              <a:path w="2647949" h="1241425">
                <a:moveTo>
                  <a:pt x="28232" y="0"/>
                </a:moveTo>
                <a:lnTo>
                  <a:pt x="17335" y="2044"/>
                </a:lnTo>
                <a:lnTo>
                  <a:pt x="8343" y="7708"/>
                </a:lnTo>
                <a:lnTo>
                  <a:pt x="2247" y="16256"/>
                </a:lnTo>
                <a:lnTo>
                  <a:pt x="0" y="26974"/>
                </a:lnTo>
                <a:lnTo>
                  <a:pt x="0" y="187553"/>
                </a:lnTo>
                <a:lnTo>
                  <a:pt x="2247" y="198475"/>
                </a:lnTo>
                <a:lnTo>
                  <a:pt x="8343" y="207467"/>
                </a:lnTo>
                <a:lnTo>
                  <a:pt x="17335" y="213563"/>
                </a:lnTo>
                <a:lnTo>
                  <a:pt x="28232" y="215811"/>
                </a:lnTo>
                <a:lnTo>
                  <a:pt x="28232" y="0"/>
                </a:lnTo>
                <a:close/>
              </a:path>
              <a:path w="2647949" h="1241425">
                <a:moveTo>
                  <a:pt x="2647569" y="533120"/>
                </a:moveTo>
                <a:lnTo>
                  <a:pt x="2645321" y="522198"/>
                </a:lnTo>
                <a:lnTo>
                  <a:pt x="2639225" y="513207"/>
                </a:lnTo>
                <a:lnTo>
                  <a:pt x="2630246" y="507098"/>
                </a:lnTo>
                <a:lnTo>
                  <a:pt x="2619337" y="504850"/>
                </a:lnTo>
                <a:lnTo>
                  <a:pt x="2619337" y="1130465"/>
                </a:lnTo>
                <a:lnTo>
                  <a:pt x="2630246" y="1128217"/>
                </a:lnTo>
                <a:lnTo>
                  <a:pt x="2639225" y="1122108"/>
                </a:lnTo>
                <a:lnTo>
                  <a:pt x="2645321" y="1113116"/>
                </a:lnTo>
                <a:lnTo>
                  <a:pt x="2647569" y="1102194"/>
                </a:lnTo>
                <a:lnTo>
                  <a:pt x="2647569" y="533120"/>
                </a:lnTo>
                <a:close/>
              </a:path>
            </a:pathLst>
          </a:custGeom>
          <a:solidFill>
            <a:srgbClr val="2E2E2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2881381" y="5040629"/>
            <a:ext cx="2591435" cy="5242560"/>
          </a:xfrm>
          <a:custGeom>
            <a:avLst/>
            <a:gdLst/>
            <a:ahLst/>
            <a:cxnLst/>
            <a:rect l="l" t="t" r="r" b="b"/>
            <a:pathLst>
              <a:path w="2591435" h="5242559">
                <a:moveTo>
                  <a:pt x="2207372" y="5242514"/>
                </a:moveTo>
                <a:lnTo>
                  <a:pt x="383723" y="5242514"/>
                </a:lnTo>
                <a:lnTo>
                  <a:pt x="335623" y="5239518"/>
                </a:lnTo>
                <a:lnTo>
                  <a:pt x="289297" y="5230773"/>
                </a:lnTo>
                <a:lnTo>
                  <a:pt x="245105" y="5216638"/>
                </a:lnTo>
                <a:lnTo>
                  <a:pt x="203408" y="5197477"/>
                </a:lnTo>
                <a:lnTo>
                  <a:pt x="164568" y="5173649"/>
                </a:lnTo>
                <a:lnTo>
                  <a:pt x="128946" y="5145517"/>
                </a:lnTo>
                <a:lnTo>
                  <a:pt x="96901" y="5113441"/>
                </a:lnTo>
                <a:lnTo>
                  <a:pt x="68797" y="5077784"/>
                </a:lnTo>
                <a:lnTo>
                  <a:pt x="44992" y="5038905"/>
                </a:lnTo>
                <a:lnTo>
                  <a:pt x="25849" y="4997168"/>
                </a:lnTo>
                <a:lnTo>
                  <a:pt x="11729" y="4952933"/>
                </a:lnTo>
                <a:lnTo>
                  <a:pt x="2992" y="4906561"/>
                </a:lnTo>
                <a:lnTo>
                  <a:pt x="79" y="4859699"/>
                </a:lnTo>
                <a:lnTo>
                  <a:pt x="0" y="384099"/>
                </a:lnTo>
                <a:lnTo>
                  <a:pt x="481" y="364650"/>
                </a:lnTo>
                <a:lnTo>
                  <a:pt x="4363" y="325569"/>
                </a:lnTo>
                <a:lnTo>
                  <a:pt x="14016" y="279203"/>
                </a:lnTo>
                <a:lnTo>
                  <a:pt x="32204" y="230387"/>
                </a:lnTo>
                <a:lnTo>
                  <a:pt x="51784" y="192712"/>
                </a:lnTo>
                <a:lnTo>
                  <a:pt x="85142" y="142833"/>
                </a:lnTo>
                <a:lnTo>
                  <a:pt x="112935" y="111761"/>
                </a:lnTo>
                <a:lnTo>
                  <a:pt x="119672" y="105780"/>
                </a:lnTo>
                <a:lnTo>
                  <a:pt x="133148" y="93335"/>
                </a:lnTo>
                <a:lnTo>
                  <a:pt x="181507" y="57550"/>
                </a:lnTo>
                <a:lnTo>
                  <a:pt x="227379" y="33297"/>
                </a:lnTo>
                <a:lnTo>
                  <a:pt x="276825" y="15209"/>
                </a:lnTo>
                <a:lnTo>
                  <a:pt x="329165" y="3905"/>
                </a:lnTo>
                <a:lnTo>
                  <a:pt x="383723" y="0"/>
                </a:lnTo>
                <a:lnTo>
                  <a:pt x="2208655" y="0"/>
                </a:lnTo>
                <a:lnTo>
                  <a:pt x="2263090" y="3781"/>
                </a:lnTo>
                <a:lnTo>
                  <a:pt x="2315184" y="14839"/>
                </a:lnTo>
                <a:lnTo>
                  <a:pt x="2345045" y="25692"/>
                </a:lnTo>
                <a:lnTo>
                  <a:pt x="383723" y="25692"/>
                </a:lnTo>
                <a:lnTo>
                  <a:pt x="335161" y="28967"/>
                </a:lnTo>
                <a:lnTo>
                  <a:pt x="288577" y="38508"/>
                </a:lnTo>
                <a:lnTo>
                  <a:pt x="244399" y="53893"/>
                </a:lnTo>
                <a:lnTo>
                  <a:pt x="203055" y="74697"/>
                </a:lnTo>
                <a:lnTo>
                  <a:pt x="164973" y="100498"/>
                </a:lnTo>
                <a:lnTo>
                  <a:pt x="130581" y="130870"/>
                </a:lnTo>
                <a:lnTo>
                  <a:pt x="100306" y="165390"/>
                </a:lnTo>
                <a:lnTo>
                  <a:pt x="74577" y="203635"/>
                </a:lnTo>
                <a:lnTo>
                  <a:pt x="53820" y="245180"/>
                </a:lnTo>
                <a:lnTo>
                  <a:pt x="38465" y="289603"/>
                </a:lnTo>
                <a:lnTo>
                  <a:pt x="28938" y="336479"/>
                </a:lnTo>
                <a:lnTo>
                  <a:pt x="25753" y="384099"/>
                </a:lnTo>
                <a:lnTo>
                  <a:pt x="25667" y="4859699"/>
                </a:lnTo>
                <a:lnTo>
                  <a:pt x="28938" y="4908309"/>
                </a:lnTo>
                <a:lnTo>
                  <a:pt x="38465" y="4954938"/>
                </a:lnTo>
                <a:lnTo>
                  <a:pt x="53820" y="4999160"/>
                </a:lnTo>
                <a:lnTo>
                  <a:pt x="74577" y="5040544"/>
                </a:lnTo>
                <a:lnTo>
                  <a:pt x="100306" y="5078663"/>
                </a:lnTo>
                <a:lnTo>
                  <a:pt x="130581" y="5113089"/>
                </a:lnTo>
                <a:lnTo>
                  <a:pt x="164973" y="5143393"/>
                </a:lnTo>
                <a:lnTo>
                  <a:pt x="203055" y="5169148"/>
                </a:lnTo>
                <a:lnTo>
                  <a:pt x="244399" y="5189925"/>
                </a:lnTo>
                <a:lnTo>
                  <a:pt x="288577" y="5205296"/>
                </a:lnTo>
                <a:lnTo>
                  <a:pt x="335161" y="5214832"/>
                </a:lnTo>
                <a:lnTo>
                  <a:pt x="383723" y="5218106"/>
                </a:lnTo>
                <a:lnTo>
                  <a:pt x="2341401" y="5218106"/>
                </a:lnTo>
                <a:lnTo>
                  <a:pt x="2301798" y="5230773"/>
                </a:lnTo>
                <a:lnTo>
                  <a:pt x="2255472" y="5239518"/>
                </a:lnTo>
                <a:lnTo>
                  <a:pt x="2207372" y="5242514"/>
                </a:lnTo>
                <a:close/>
              </a:path>
              <a:path w="2591435" h="5242559">
                <a:moveTo>
                  <a:pt x="2341401" y="5218106"/>
                </a:moveTo>
                <a:lnTo>
                  <a:pt x="2207372" y="5218106"/>
                </a:lnTo>
                <a:lnTo>
                  <a:pt x="2255935" y="5214832"/>
                </a:lnTo>
                <a:lnTo>
                  <a:pt x="2302519" y="5205296"/>
                </a:lnTo>
                <a:lnTo>
                  <a:pt x="2346696" y="5189925"/>
                </a:lnTo>
                <a:lnTo>
                  <a:pt x="2388040" y="5169148"/>
                </a:lnTo>
                <a:lnTo>
                  <a:pt x="2426122" y="5143393"/>
                </a:lnTo>
                <a:lnTo>
                  <a:pt x="2460514" y="5113089"/>
                </a:lnTo>
                <a:lnTo>
                  <a:pt x="2490789" y="5078663"/>
                </a:lnTo>
                <a:lnTo>
                  <a:pt x="2516518" y="5040544"/>
                </a:lnTo>
                <a:lnTo>
                  <a:pt x="2537275" y="4999160"/>
                </a:lnTo>
                <a:lnTo>
                  <a:pt x="2552630" y="4954938"/>
                </a:lnTo>
                <a:lnTo>
                  <a:pt x="2562158" y="4908309"/>
                </a:lnTo>
                <a:lnTo>
                  <a:pt x="2565428" y="4859699"/>
                </a:lnTo>
                <a:lnTo>
                  <a:pt x="2565428" y="384099"/>
                </a:lnTo>
                <a:lnTo>
                  <a:pt x="2562158" y="335489"/>
                </a:lnTo>
                <a:lnTo>
                  <a:pt x="2552630" y="288859"/>
                </a:lnTo>
                <a:lnTo>
                  <a:pt x="2537275" y="244638"/>
                </a:lnTo>
                <a:lnTo>
                  <a:pt x="2516518" y="203254"/>
                </a:lnTo>
                <a:lnTo>
                  <a:pt x="2490789" y="165135"/>
                </a:lnTo>
                <a:lnTo>
                  <a:pt x="2460514" y="130709"/>
                </a:lnTo>
                <a:lnTo>
                  <a:pt x="2426122" y="100405"/>
                </a:lnTo>
                <a:lnTo>
                  <a:pt x="2388040" y="74650"/>
                </a:lnTo>
                <a:lnTo>
                  <a:pt x="2346696" y="53873"/>
                </a:lnTo>
                <a:lnTo>
                  <a:pt x="2302519" y="38502"/>
                </a:lnTo>
                <a:lnTo>
                  <a:pt x="2255935" y="28966"/>
                </a:lnTo>
                <a:lnTo>
                  <a:pt x="2207372" y="25692"/>
                </a:lnTo>
                <a:lnTo>
                  <a:pt x="2345045" y="25692"/>
                </a:lnTo>
                <a:lnTo>
                  <a:pt x="2410378" y="57057"/>
                </a:lnTo>
                <a:lnTo>
                  <a:pt x="2452493" y="87353"/>
                </a:lnTo>
                <a:lnTo>
                  <a:pt x="2488848" y="122178"/>
                </a:lnTo>
                <a:lnTo>
                  <a:pt x="2515377" y="154153"/>
                </a:lnTo>
                <a:lnTo>
                  <a:pt x="2540811" y="192892"/>
                </a:lnTo>
                <a:lnTo>
                  <a:pt x="2559613" y="229845"/>
                </a:lnTo>
                <a:lnTo>
                  <a:pt x="2574412" y="269769"/>
                </a:lnTo>
                <a:lnTo>
                  <a:pt x="2583395" y="307023"/>
                </a:lnTo>
                <a:lnTo>
                  <a:pt x="2590614" y="364108"/>
                </a:lnTo>
                <a:lnTo>
                  <a:pt x="2591095" y="384099"/>
                </a:lnTo>
                <a:lnTo>
                  <a:pt x="2591095" y="1198545"/>
                </a:lnTo>
                <a:lnTo>
                  <a:pt x="2591015" y="4859699"/>
                </a:lnTo>
                <a:lnTo>
                  <a:pt x="2588103" y="4906561"/>
                </a:lnTo>
                <a:lnTo>
                  <a:pt x="2579366" y="4952933"/>
                </a:lnTo>
                <a:lnTo>
                  <a:pt x="2565245" y="4997168"/>
                </a:lnTo>
                <a:lnTo>
                  <a:pt x="2546102" y="5038905"/>
                </a:lnTo>
                <a:lnTo>
                  <a:pt x="2522298" y="5077784"/>
                </a:lnTo>
                <a:lnTo>
                  <a:pt x="2494193" y="5113441"/>
                </a:lnTo>
                <a:lnTo>
                  <a:pt x="2462149" y="5145517"/>
                </a:lnTo>
                <a:lnTo>
                  <a:pt x="2426527" y="5173649"/>
                </a:lnTo>
                <a:lnTo>
                  <a:pt x="2387687" y="5197477"/>
                </a:lnTo>
                <a:lnTo>
                  <a:pt x="2345990" y="5216638"/>
                </a:lnTo>
                <a:lnTo>
                  <a:pt x="2341401" y="5218106"/>
                </a:lnTo>
                <a:close/>
              </a:path>
              <a:path w="2591435" h="5242559">
                <a:moveTo>
                  <a:pt x="2591095" y="1198545"/>
                </a:moveTo>
                <a:close/>
              </a:path>
            </a:pathLst>
          </a:custGeom>
          <a:solidFill>
            <a:srgbClr val="5454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4593B6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6/20/2022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6/20/2022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79069" y="2301133"/>
            <a:ext cx="15529860" cy="574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rgbClr val="4593B6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hello@healthcare.com" TargetMode="External"/><Relationship Id="rId4" Type="http://schemas.openxmlformats.org/officeDocument/2006/relationships/hyperlink" Target="http://www.healthcare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0264753" cy="10282801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623136" y="8567178"/>
              <a:ext cx="295275" cy="691515"/>
            </a:xfrm>
            <a:custGeom>
              <a:avLst/>
              <a:gdLst/>
              <a:ahLst/>
              <a:cxnLst/>
              <a:rect l="l" t="t" r="r" b="b"/>
              <a:pathLst>
                <a:path w="295275" h="691515">
                  <a:moveTo>
                    <a:pt x="278993" y="552627"/>
                  </a:moveTo>
                  <a:lnTo>
                    <a:pt x="277596" y="543737"/>
                  </a:lnTo>
                  <a:lnTo>
                    <a:pt x="272186" y="509447"/>
                  </a:lnTo>
                  <a:lnTo>
                    <a:pt x="262420" y="489813"/>
                  </a:lnTo>
                  <a:lnTo>
                    <a:pt x="262420" y="561517"/>
                  </a:lnTo>
                  <a:lnTo>
                    <a:pt x="260515" y="576757"/>
                  </a:lnTo>
                  <a:lnTo>
                    <a:pt x="256832" y="590727"/>
                  </a:lnTo>
                  <a:lnTo>
                    <a:pt x="251498" y="604697"/>
                  </a:lnTo>
                  <a:lnTo>
                    <a:pt x="244627" y="617397"/>
                  </a:lnTo>
                  <a:lnTo>
                    <a:pt x="232194" y="617397"/>
                  </a:lnTo>
                  <a:lnTo>
                    <a:pt x="232194" y="633907"/>
                  </a:lnTo>
                  <a:lnTo>
                    <a:pt x="224078" y="642797"/>
                  </a:lnTo>
                  <a:lnTo>
                    <a:pt x="215214" y="650417"/>
                  </a:lnTo>
                  <a:lnTo>
                    <a:pt x="205651" y="656767"/>
                  </a:lnTo>
                  <a:lnTo>
                    <a:pt x="195453" y="663117"/>
                  </a:lnTo>
                  <a:lnTo>
                    <a:pt x="198882" y="655497"/>
                  </a:lnTo>
                  <a:lnTo>
                    <a:pt x="202044" y="649147"/>
                  </a:lnTo>
                  <a:lnTo>
                    <a:pt x="204939" y="641527"/>
                  </a:lnTo>
                  <a:lnTo>
                    <a:pt x="207581" y="633907"/>
                  </a:lnTo>
                  <a:lnTo>
                    <a:pt x="232194" y="633907"/>
                  </a:lnTo>
                  <a:lnTo>
                    <a:pt x="232194" y="617397"/>
                  </a:lnTo>
                  <a:lnTo>
                    <a:pt x="212610" y="617397"/>
                  </a:lnTo>
                  <a:lnTo>
                    <a:pt x="214210" y="611047"/>
                  </a:lnTo>
                  <a:lnTo>
                    <a:pt x="216776" y="597077"/>
                  </a:lnTo>
                  <a:lnTo>
                    <a:pt x="217741" y="589457"/>
                  </a:lnTo>
                  <a:lnTo>
                    <a:pt x="218160" y="586917"/>
                  </a:lnTo>
                  <a:lnTo>
                    <a:pt x="238709" y="586917"/>
                  </a:lnTo>
                  <a:lnTo>
                    <a:pt x="243116" y="581837"/>
                  </a:lnTo>
                  <a:lnTo>
                    <a:pt x="243116" y="575487"/>
                  </a:lnTo>
                  <a:lnTo>
                    <a:pt x="243116" y="560247"/>
                  </a:lnTo>
                  <a:lnTo>
                    <a:pt x="262420" y="561517"/>
                  </a:lnTo>
                  <a:lnTo>
                    <a:pt x="262420" y="489813"/>
                  </a:lnTo>
                  <a:lnTo>
                    <a:pt x="262369" y="543737"/>
                  </a:lnTo>
                  <a:lnTo>
                    <a:pt x="243116" y="543737"/>
                  </a:lnTo>
                  <a:lnTo>
                    <a:pt x="243116" y="525957"/>
                  </a:lnTo>
                  <a:lnTo>
                    <a:pt x="243116" y="518337"/>
                  </a:lnTo>
                  <a:lnTo>
                    <a:pt x="238709" y="513257"/>
                  </a:lnTo>
                  <a:lnTo>
                    <a:pt x="230289" y="513257"/>
                  </a:lnTo>
                  <a:lnTo>
                    <a:pt x="230289" y="525957"/>
                  </a:lnTo>
                  <a:lnTo>
                    <a:pt x="216839" y="575487"/>
                  </a:lnTo>
                  <a:lnTo>
                    <a:pt x="206870" y="575487"/>
                  </a:lnTo>
                  <a:lnTo>
                    <a:pt x="201853" y="559104"/>
                  </a:lnTo>
                  <a:lnTo>
                    <a:pt x="201853" y="586917"/>
                  </a:lnTo>
                  <a:lnTo>
                    <a:pt x="200787" y="594537"/>
                  </a:lnTo>
                  <a:lnTo>
                    <a:pt x="199428" y="602157"/>
                  </a:lnTo>
                  <a:lnTo>
                    <a:pt x="197764" y="609777"/>
                  </a:lnTo>
                  <a:lnTo>
                    <a:pt x="195808" y="617397"/>
                  </a:lnTo>
                  <a:lnTo>
                    <a:pt x="190246" y="617397"/>
                  </a:lnTo>
                  <a:lnTo>
                    <a:pt x="190246" y="633907"/>
                  </a:lnTo>
                  <a:lnTo>
                    <a:pt x="186410" y="644067"/>
                  </a:lnTo>
                  <a:lnTo>
                    <a:pt x="182079" y="652957"/>
                  </a:lnTo>
                  <a:lnTo>
                    <a:pt x="177253" y="661847"/>
                  </a:lnTo>
                  <a:lnTo>
                    <a:pt x="171932" y="670737"/>
                  </a:lnTo>
                  <a:lnTo>
                    <a:pt x="172783" y="670737"/>
                  </a:lnTo>
                  <a:lnTo>
                    <a:pt x="160032" y="673277"/>
                  </a:lnTo>
                  <a:lnTo>
                    <a:pt x="153416" y="673277"/>
                  </a:lnTo>
                  <a:lnTo>
                    <a:pt x="153416" y="633907"/>
                  </a:lnTo>
                  <a:lnTo>
                    <a:pt x="190246" y="633907"/>
                  </a:lnTo>
                  <a:lnTo>
                    <a:pt x="190246" y="617397"/>
                  </a:lnTo>
                  <a:lnTo>
                    <a:pt x="153416" y="617397"/>
                  </a:lnTo>
                  <a:lnTo>
                    <a:pt x="153416" y="586917"/>
                  </a:lnTo>
                  <a:lnTo>
                    <a:pt x="201853" y="586917"/>
                  </a:lnTo>
                  <a:lnTo>
                    <a:pt x="201853" y="559104"/>
                  </a:lnTo>
                  <a:lnTo>
                    <a:pt x="198704" y="548817"/>
                  </a:lnTo>
                  <a:lnTo>
                    <a:pt x="190538" y="575487"/>
                  </a:lnTo>
                  <a:lnTo>
                    <a:pt x="180568" y="575487"/>
                  </a:lnTo>
                  <a:lnTo>
                    <a:pt x="171780" y="542467"/>
                  </a:lnTo>
                  <a:lnTo>
                    <a:pt x="162979" y="575487"/>
                  </a:lnTo>
                  <a:lnTo>
                    <a:pt x="153009" y="575487"/>
                  </a:lnTo>
                  <a:lnTo>
                    <a:pt x="144843" y="548817"/>
                  </a:lnTo>
                  <a:lnTo>
                    <a:pt x="137096" y="574167"/>
                  </a:lnTo>
                  <a:lnTo>
                    <a:pt x="137096" y="586917"/>
                  </a:lnTo>
                  <a:lnTo>
                    <a:pt x="137096" y="617397"/>
                  </a:lnTo>
                  <a:lnTo>
                    <a:pt x="137096" y="633907"/>
                  </a:lnTo>
                  <a:lnTo>
                    <a:pt x="137096" y="673277"/>
                  </a:lnTo>
                  <a:lnTo>
                    <a:pt x="129984" y="673277"/>
                  </a:lnTo>
                  <a:lnTo>
                    <a:pt x="116319" y="670737"/>
                  </a:lnTo>
                  <a:lnTo>
                    <a:pt x="110972" y="661847"/>
                  </a:lnTo>
                  <a:lnTo>
                    <a:pt x="110286" y="660577"/>
                  </a:lnTo>
                  <a:lnTo>
                    <a:pt x="106133" y="652957"/>
                  </a:lnTo>
                  <a:lnTo>
                    <a:pt x="101803" y="644067"/>
                  </a:lnTo>
                  <a:lnTo>
                    <a:pt x="97980" y="633907"/>
                  </a:lnTo>
                  <a:lnTo>
                    <a:pt x="137096" y="633907"/>
                  </a:lnTo>
                  <a:lnTo>
                    <a:pt x="137096" y="617397"/>
                  </a:lnTo>
                  <a:lnTo>
                    <a:pt x="92468" y="617397"/>
                  </a:lnTo>
                  <a:lnTo>
                    <a:pt x="90843" y="610946"/>
                  </a:lnTo>
                  <a:lnTo>
                    <a:pt x="90843" y="660577"/>
                  </a:lnTo>
                  <a:lnTo>
                    <a:pt x="82118" y="654227"/>
                  </a:lnTo>
                  <a:lnTo>
                    <a:pt x="73888" y="649147"/>
                  </a:lnTo>
                  <a:lnTo>
                    <a:pt x="66217" y="641527"/>
                  </a:lnTo>
                  <a:lnTo>
                    <a:pt x="59131" y="633907"/>
                  </a:lnTo>
                  <a:lnTo>
                    <a:pt x="80048" y="633907"/>
                  </a:lnTo>
                  <a:lnTo>
                    <a:pt x="82410" y="641527"/>
                  </a:lnTo>
                  <a:lnTo>
                    <a:pt x="85001" y="647877"/>
                  </a:lnTo>
                  <a:lnTo>
                    <a:pt x="87807" y="654227"/>
                  </a:lnTo>
                  <a:lnTo>
                    <a:pt x="90843" y="660577"/>
                  </a:lnTo>
                  <a:lnTo>
                    <a:pt x="90843" y="610946"/>
                  </a:lnTo>
                  <a:lnTo>
                    <a:pt x="90551" y="609777"/>
                  </a:lnTo>
                  <a:lnTo>
                    <a:pt x="88938" y="602157"/>
                  </a:lnTo>
                  <a:lnTo>
                    <a:pt x="87630" y="594537"/>
                  </a:lnTo>
                  <a:lnTo>
                    <a:pt x="86626" y="586917"/>
                  </a:lnTo>
                  <a:lnTo>
                    <a:pt x="137096" y="586917"/>
                  </a:lnTo>
                  <a:lnTo>
                    <a:pt x="137096" y="574167"/>
                  </a:lnTo>
                  <a:lnTo>
                    <a:pt x="136690" y="575487"/>
                  </a:lnTo>
                  <a:lnTo>
                    <a:pt x="126720" y="575487"/>
                  </a:lnTo>
                  <a:lnTo>
                    <a:pt x="117919" y="542467"/>
                  </a:lnTo>
                  <a:lnTo>
                    <a:pt x="109131" y="575487"/>
                  </a:lnTo>
                  <a:lnTo>
                    <a:pt x="99161" y="575487"/>
                  </a:lnTo>
                  <a:lnTo>
                    <a:pt x="90995" y="548817"/>
                  </a:lnTo>
                  <a:lnTo>
                    <a:pt x="82829" y="575487"/>
                  </a:lnTo>
                  <a:lnTo>
                    <a:pt x="75057" y="575487"/>
                  </a:lnTo>
                  <a:lnTo>
                    <a:pt x="75057" y="617397"/>
                  </a:lnTo>
                  <a:lnTo>
                    <a:pt x="46710" y="617397"/>
                  </a:lnTo>
                  <a:lnTo>
                    <a:pt x="39751" y="604697"/>
                  </a:lnTo>
                  <a:lnTo>
                    <a:pt x="34378" y="590727"/>
                  </a:lnTo>
                  <a:lnTo>
                    <a:pt x="30708" y="575487"/>
                  </a:lnTo>
                  <a:lnTo>
                    <a:pt x="28854" y="560247"/>
                  </a:lnTo>
                  <a:lnTo>
                    <a:pt x="45770" y="560247"/>
                  </a:lnTo>
                  <a:lnTo>
                    <a:pt x="45770" y="581837"/>
                  </a:lnTo>
                  <a:lnTo>
                    <a:pt x="50177" y="586917"/>
                  </a:lnTo>
                  <a:lnTo>
                    <a:pt x="69710" y="586917"/>
                  </a:lnTo>
                  <a:lnTo>
                    <a:pt x="70129" y="590727"/>
                  </a:lnTo>
                  <a:lnTo>
                    <a:pt x="70383" y="591997"/>
                  </a:lnTo>
                  <a:lnTo>
                    <a:pt x="71285" y="598347"/>
                  </a:lnTo>
                  <a:lnTo>
                    <a:pt x="72364" y="604697"/>
                  </a:lnTo>
                  <a:lnTo>
                    <a:pt x="73621" y="611047"/>
                  </a:lnTo>
                  <a:lnTo>
                    <a:pt x="75057" y="617397"/>
                  </a:lnTo>
                  <a:lnTo>
                    <a:pt x="75057" y="575487"/>
                  </a:lnTo>
                  <a:lnTo>
                    <a:pt x="72859" y="575487"/>
                  </a:lnTo>
                  <a:lnTo>
                    <a:pt x="68719" y="560247"/>
                  </a:lnTo>
                  <a:lnTo>
                    <a:pt x="64236" y="543737"/>
                  </a:lnTo>
                  <a:lnTo>
                    <a:pt x="59397" y="525957"/>
                  </a:lnTo>
                  <a:lnTo>
                    <a:pt x="72339" y="525957"/>
                  </a:lnTo>
                  <a:lnTo>
                    <a:pt x="78346" y="551357"/>
                  </a:lnTo>
                  <a:lnTo>
                    <a:pt x="85966" y="525957"/>
                  </a:lnTo>
                  <a:lnTo>
                    <a:pt x="96024" y="525957"/>
                  </a:lnTo>
                  <a:lnTo>
                    <a:pt x="103644" y="551357"/>
                  </a:lnTo>
                  <a:lnTo>
                    <a:pt x="109651" y="525957"/>
                  </a:lnTo>
                  <a:lnTo>
                    <a:pt x="126187" y="525957"/>
                  </a:lnTo>
                  <a:lnTo>
                    <a:pt x="132194" y="551357"/>
                  </a:lnTo>
                  <a:lnTo>
                    <a:pt x="139814" y="525957"/>
                  </a:lnTo>
                  <a:lnTo>
                    <a:pt x="149885" y="525957"/>
                  </a:lnTo>
                  <a:lnTo>
                    <a:pt x="157505" y="551357"/>
                  </a:lnTo>
                  <a:lnTo>
                    <a:pt x="163512" y="525957"/>
                  </a:lnTo>
                  <a:lnTo>
                    <a:pt x="180047" y="525957"/>
                  </a:lnTo>
                  <a:lnTo>
                    <a:pt x="186055" y="551357"/>
                  </a:lnTo>
                  <a:lnTo>
                    <a:pt x="193675" y="525957"/>
                  </a:lnTo>
                  <a:lnTo>
                    <a:pt x="203733" y="525957"/>
                  </a:lnTo>
                  <a:lnTo>
                    <a:pt x="211353" y="551357"/>
                  </a:lnTo>
                  <a:lnTo>
                    <a:pt x="217360" y="525957"/>
                  </a:lnTo>
                  <a:lnTo>
                    <a:pt x="230289" y="525957"/>
                  </a:lnTo>
                  <a:lnTo>
                    <a:pt x="230289" y="513257"/>
                  </a:lnTo>
                  <a:lnTo>
                    <a:pt x="215328" y="513257"/>
                  </a:lnTo>
                  <a:lnTo>
                    <a:pt x="214604" y="509447"/>
                  </a:lnTo>
                  <a:lnTo>
                    <a:pt x="214210" y="506907"/>
                  </a:lnTo>
                  <a:lnTo>
                    <a:pt x="212775" y="500557"/>
                  </a:lnTo>
                  <a:lnTo>
                    <a:pt x="211239" y="494207"/>
                  </a:lnTo>
                  <a:lnTo>
                    <a:pt x="209600" y="486587"/>
                  </a:lnTo>
                  <a:lnTo>
                    <a:pt x="207886" y="480237"/>
                  </a:lnTo>
                  <a:lnTo>
                    <a:pt x="239585" y="480237"/>
                  </a:lnTo>
                  <a:lnTo>
                    <a:pt x="248348" y="495477"/>
                  </a:lnTo>
                  <a:lnTo>
                    <a:pt x="255193" y="510717"/>
                  </a:lnTo>
                  <a:lnTo>
                    <a:pt x="259918" y="527227"/>
                  </a:lnTo>
                  <a:lnTo>
                    <a:pt x="262369" y="543737"/>
                  </a:lnTo>
                  <a:lnTo>
                    <a:pt x="262369" y="489712"/>
                  </a:lnTo>
                  <a:lnTo>
                    <a:pt x="257657" y="480237"/>
                  </a:lnTo>
                  <a:lnTo>
                    <a:pt x="253238" y="471347"/>
                  </a:lnTo>
                  <a:lnTo>
                    <a:pt x="245706" y="463727"/>
                  </a:lnTo>
                  <a:lnTo>
                    <a:pt x="225615" y="443407"/>
                  </a:lnTo>
                  <a:lnTo>
                    <a:pt x="224891" y="442683"/>
                  </a:lnTo>
                  <a:lnTo>
                    <a:pt x="224891" y="463727"/>
                  </a:lnTo>
                  <a:lnTo>
                    <a:pt x="202679" y="463727"/>
                  </a:lnTo>
                  <a:lnTo>
                    <a:pt x="198742" y="452589"/>
                  </a:lnTo>
                  <a:lnTo>
                    <a:pt x="198742" y="513257"/>
                  </a:lnTo>
                  <a:lnTo>
                    <a:pt x="153416" y="513257"/>
                  </a:lnTo>
                  <a:lnTo>
                    <a:pt x="153416" y="480237"/>
                  </a:lnTo>
                  <a:lnTo>
                    <a:pt x="190855" y="480237"/>
                  </a:lnTo>
                  <a:lnTo>
                    <a:pt x="192887" y="487857"/>
                  </a:lnTo>
                  <a:lnTo>
                    <a:pt x="194830" y="495477"/>
                  </a:lnTo>
                  <a:lnTo>
                    <a:pt x="196646" y="503097"/>
                  </a:lnTo>
                  <a:lnTo>
                    <a:pt x="198462" y="511987"/>
                  </a:lnTo>
                  <a:lnTo>
                    <a:pt x="198742" y="513257"/>
                  </a:lnTo>
                  <a:lnTo>
                    <a:pt x="198742" y="452589"/>
                  </a:lnTo>
                  <a:lnTo>
                    <a:pt x="197294" y="448487"/>
                  </a:lnTo>
                  <a:lnTo>
                    <a:pt x="194881" y="443407"/>
                  </a:lnTo>
                  <a:lnTo>
                    <a:pt x="202984" y="447217"/>
                  </a:lnTo>
                  <a:lnTo>
                    <a:pt x="210705" y="452297"/>
                  </a:lnTo>
                  <a:lnTo>
                    <a:pt x="218020" y="457377"/>
                  </a:lnTo>
                  <a:lnTo>
                    <a:pt x="224891" y="463727"/>
                  </a:lnTo>
                  <a:lnTo>
                    <a:pt x="224891" y="442683"/>
                  </a:lnTo>
                  <a:lnTo>
                    <a:pt x="224358" y="442137"/>
                  </a:lnTo>
                  <a:lnTo>
                    <a:pt x="206057" y="431977"/>
                  </a:lnTo>
                  <a:lnTo>
                    <a:pt x="187756" y="421817"/>
                  </a:lnTo>
                  <a:lnTo>
                    <a:pt x="185305" y="421449"/>
                  </a:lnTo>
                  <a:lnTo>
                    <a:pt x="185305" y="463727"/>
                  </a:lnTo>
                  <a:lnTo>
                    <a:pt x="153416" y="463727"/>
                  </a:lnTo>
                  <a:lnTo>
                    <a:pt x="153416" y="431977"/>
                  </a:lnTo>
                  <a:lnTo>
                    <a:pt x="160235" y="431977"/>
                  </a:lnTo>
                  <a:lnTo>
                    <a:pt x="181724" y="454837"/>
                  </a:lnTo>
                  <a:lnTo>
                    <a:pt x="185305" y="463727"/>
                  </a:lnTo>
                  <a:lnTo>
                    <a:pt x="185305" y="421449"/>
                  </a:lnTo>
                  <a:lnTo>
                    <a:pt x="145669" y="415467"/>
                  </a:lnTo>
                  <a:lnTo>
                    <a:pt x="137096" y="416763"/>
                  </a:lnTo>
                  <a:lnTo>
                    <a:pt x="137096" y="431977"/>
                  </a:lnTo>
                  <a:lnTo>
                    <a:pt x="137096" y="463727"/>
                  </a:lnTo>
                  <a:lnTo>
                    <a:pt x="137096" y="480237"/>
                  </a:lnTo>
                  <a:lnTo>
                    <a:pt x="137096" y="513257"/>
                  </a:lnTo>
                  <a:lnTo>
                    <a:pt x="90601" y="513257"/>
                  </a:lnTo>
                  <a:lnTo>
                    <a:pt x="92494" y="504367"/>
                  </a:lnTo>
                  <a:lnTo>
                    <a:pt x="94576" y="496747"/>
                  </a:lnTo>
                  <a:lnTo>
                    <a:pt x="96799" y="487857"/>
                  </a:lnTo>
                  <a:lnTo>
                    <a:pt x="99123" y="480237"/>
                  </a:lnTo>
                  <a:lnTo>
                    <a:pt x="137096" y="480237"/>
                  </a:lnTo>
                  <a:lnTo>
                    <a:pt x="137096" y="463727"/>
                  </a:lnTo>
                  <a:lnTo>
                    <a:pt x="105041" y="463727"/>
                  </a:lnTo>
                  <a:lnTo>
                    <a:pt x="109232" y="453567"/>
                  </a:lnTo>
                  <a:lnTo>
                    <a:pt x="130492" y="431977"/>
                  </a:lnTo>
                  <a:lnTo>
                    <a:pt x="137096" y="431977"/>
                  </a:lnTo>
                  <a:lnTo>
                    <a:pt x="137096" y="416763"/>
                  </a:lnTo>
                  <a:lnTo>
                    <a:pt x="103568" y="421817"/>
                  </a:lnTo>
                  <a:lnTo>
                    <a:pt x="94919" y="426631"/>
                  </a:lnTo>
                  <a:lnTo>
                    <a:pt x="94919" y="443407"/>
                  </a:lnTo>
                  <a:lnTo>
                    <a:pt x="92481" y="449757"/>
                  </a:lnTo>
                  <a:lnTo>
                    <a:pt x="89725" y="456107"/>
                  </a:lnTo>
                  <a:lnTo>
                    <a:pt x="86931" y="463727"/>
                  </a:lnTo>
                  <a:lnTo>
                    <a:pt x="81368" y="463727"/>
                  </a:lnTo>
                  <a:lnTo>
                    <a:pt x="81368" y="480237"/>
                  </a:lnTo>
                  <a:lnTo>
                    <a:pt x="79387" y="487857"/>
                  </a:lnTo>
                  <a:lnTo>
                    <a:pt x="77495" y="494207"/>
                  </a:lnTo>
                  <a:lnTo>
                    <a:pt x="75704" y="501827"/>
                  </a:lnTo>
                  <a:lnTo>
                    <a:pt x="74053" y="509447"/>
                  </a:lnTo>
                  <a:lnTo>
                    <a:pt x="73355" y="513257"/>
                  </a:lnTo>
                  <a:lnTo>
                    <a:pt x="50177" y="513257"/>
                  </a:lnTo>
                  <a:lnTo>
                    <a:pt x="45770" y="518337"/>
                  </a:lnTo>
                  <a:lnTo>
                    <a:pt x="45770" y="543737"/>
                  </a:lnTo>
                  <a:lnTo>
                    <a:pt x="29019" y="543737"/>
                  </a:lnTo>
                  <a:lnTo>
                    <a:pt x="31534" y="525957"/>
                  </a:lnTo>
                  <a:lnTo>
                    <a:pt x="36271" y="509447"/>
                  </a:lnTo>
                  <a:lnTo>
                    <a:pt x="43065" y="494207"/>
                  </a:lnTo>
                  <a:lnTo>
                    <a:pt x="51739" y="480237"/>
                  </a:lnTo>
                  <a:lnTo>
                    <a:pt x="81368" y="480237"/>
                  </a:lnTo>
                  <a:lnTo>
                    <a:pt x="81368" y="463727"/>
                  </a:lnTo>
                  <a:lnTo>
                    <a:pt x="66433" y="463727"/>
                  </a:lnTo>
                  <a:lnTo>
                    <a:pt x="72974" y="458647"/>
                  </a:lnTo>
                  <a:lnTo>
                    <a:pt x="79921" y="452297"/>
                  </a:lnTo>
                  <a:lnTo>
                    <a:pt x="87249" y="448487"/>
                  </a:lnTo>
                  <a:lnTo>
                    <a:pt x="94919" y="443407"/>
                  </a:lnTo>
                  <a:lnTo>
                    <a:pt x="94919" y="426631"/>
                  </a:lnTo>
                  <a:lnTo>
                    <a:pt x="66979" y="442137"/>
                  </a:lnTo>
                  <a:lnTo>
                    <a:pt x="38100" y="471347"/>
                  </a:lnTo>
                  <a:lnTo>
                    <a:pt x="19151" y="509447"/>
                  </a:lnTo>
                  <a:lnTo>
                    <a:pt x="12344" y="552627"/>
                  </a:lnTo>
                  <a:lnTo>
                    <a:pt x="19151" y="597077"/>
                  </a:lnTo>
                  <a:lnTo>
                    <a:pt x="38100" y="633907"/>
                  </a:lnTo>
                  <a:lnTo>
                    <a:pt x="66979" y="664387"/>
                  </a:lnTo>
                  <a:lnTo>
                    <a:pt x="103568" y="683437"/>
                  </a:lnTo>
                  <a:lnTo>
                    <a:pt x="145669" y="691057"/>
                  </a:lnTo>
                  <a:lnTo>
                    <a:pt x="187756" y="683437"/>
                  </a:lnTo>
                  <a:lnTo>
                    <a:pt x="207276" y="673277"/>
                  </a:lnTo>
                  <a:lnTo>
                    <a:pt x="224358" y="664387"/>
                  </a:lnTo>
                  <a:lnTo>
                    <a:pt x="253238" y="633907"/>
                  </a:lnTo>
                  <a:lnTo>
                    <a:pt x="272186" y="597077"/>
                  </a:lnTo>
                  <a:lnTo>
                    <a:pt x="277825" y="560247"/>
                  </a:lnTo>
                  <a:lnTo>
                    <a:pt x="278993" y="552627"/>
                  </a:lnTo>
                  <a:close/>
                </a:path>
                <a:path w="295275" h="691515">
                  <a:moveTo>
                    <a:pt x="295275" y="20764"/>
                  </a:moveTo>
                  <a:lnTo>
                    <a:pt x="293611" y="12674"/>
                  </a:lnTo>
                  <a:lnTo>
                    <a:pt x="289090" y="6070"/>
                  </a:lnTo>
                  <a:lnTo>
                    <a:pt x="282384" y="1625"/>
                  </a:lnTo>
                  <a:lnTo>
                    <a:pt x="274180" y="0"/>
                  </a:lnTo>
                  <a:lnTo>
                    <a:pt x="274180" y="31457"/>
                  </a:lnTo>
                  <a:lnTo>
                    <a:pt x="274180" y="207632"/>
                  </a:lnTo>
                  <a:lnTo>
                    <a:pt x="21082" y="207632"/>
                  </a:lnTo>
                  <a:lnTo>
                    <a:pt x="21082" y="31457"/>
                  </a:lnTo>
                  <a:lnTo>
                    <a:pt x="128346" y="112687"/>
                  </a:lnTo>
                  <a:lnTo>
                    <a:pt x="137566" y="117525"/>
                  </a:lnTo>
                  <a:lnTo>
                    <a:pt x="147637" y="119138"/>
                  </a:lnTo>
                  <a:lnTo>
                    <a:pt x="157695" y="117525"/>
                  </a:lnTo>
                  <a:lnTo>
                    <a:pt x="166916" y="112687"/>
                  </a:lnTo>
                  <a:lnTo>
                    <a:pt x="184861" y="99098"/>
                  </a:lnTo>
                  <a:lnTo>
                    <a:pt x="274180" y="31457"/>
                  </a:lnTo>
                  <a:lnTo>
                    <a:pt x="274180" y="0"/>
                  </a:lnTo>
                  <a:lnTo>
                    <a:pt x="253720" y="0"/>
                  </a:lnTo>
                  <a:lnTo>
                    <a:pt x="253720" y="20764"/>
                  </a:lnTo>
                  <a:lnTo>
                    <a:pt x="150266" y="99098"/>
                  </a:lnTo>
                  <a:lnTo>
                    <a:pt x="144995" y="99098"/>
                  </a:lnTo>
                  <a:lnTo>
                    <a:pt x="55676" y="31457"/>
                  </a:lnTo>
                  <a:lnTo>
                    <a:pt x="41541" y="20764"/>
                  </a:lnTo>
                  <a:lnTo>
                    <a:pt x="253720" y="20764"/>
                  </a:lnTo>
                  <a:lnTo>
                    <a:pt x="253720" y="0"/>
                  </a:lnTo>
                  <a:lnTo>
                    <a:pt x="21082" y="0"/>
                  </a:lnTo>
                  <a:lnTo>
                    <a:pt x="12877" y="1625"/>
                  </a:lnTo>
                  <a:lnTo>
                    <a:pt x="6172" y="6070"/>
                  </a:lnTo>
                  <a:lnTo>
                    <a:pt x="1651" y="12674"/>
                  </a:lnTo>
                  <a:lnTo>
                    <a:pt x="0" y="20764"/>
                  </a:lnTo>
                  <a:lnTo>
                    <a:pt x="0" y="207632"/>
                  </a:lnTo>
                  <a:lnTo>
                    <a:pt x="1651" y="215709"/>
                  </a:lnTo>
                  <a:lnTo>
                    <a:pt x="6172" y="222313"/>
                  </a:lnTo>
                  <a:lnTo>
                    <a:pt x="12877" y="226758"/>
                  </a:lnTo>
                  <a:lnTo>
                    <a:pt x="21082" y="228396"/>
                  </a:lnTo>
                  <a:lnTo>
                    <a:pt x="274180" y="228396"/>
                  </a:lnTo>
                  <a:lnTo>
                    <a:pt x="282384" y="226758"/>
                  </a:lnTo>
                  <a:lnTo>
                    <a:pt x="289090" y="222313"/>
                  </a:lnTo>
                  <a:lnTo>
                    <a:pt x="293611" y="215709"/>
                  </a:lnTo>
                  <a:lnTo>
                    <a:pt x="295275" y="207632"/>
                  </a:lnTo>
                  <a:lnTo>
                    <a:pt x="295275" y="31457"/>
                  </a:lnTo>
                  <a:lnTo>
                    <a:pt x="295275" y="2076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726876" y="3075262"/>
            <a:ext cx="4704080" cy="2598420"/>
          </a:xfrm>
          <a:prstGeom prst="rect">
            <a:avLst/>
          </a:prstGeom>
        </p:spPr>
        <p:txBody>
          <a:bodyPr vert="horz" wrap="square" lIns="0" tIns="258445" rIns="0" bIns="0" rtlCol="0">
            <a:spAutoFit/>
          </a:bodyPr>
          <a:lstStyle/>
          <a:p>
            <a:pPr marL="12700" marR="5080">
              <a:lnSpc>
                <a:spcPts val="9150"/>
              </a:lnSpc>
              <a:spcBef>
                <a:spcPts val="2035"/>
              </a:spcBef>
            </a:pPr>
            <a:r>
              <a:rPr sz="9250" spc="15" dirty="0">
                <a:solidFill>
                  <a:schemeClr val="tx2">
                    <a:lumMod val="40000"/>
                    <a:lumOff val="60000"/>
                  </a:schemeClr>
                </a:solidFill>
                <a:latin typeface="Tahoma"/>
                <a:cs typeface="Tahoma"/>
              </a:rPr>
              <a:t>H</a:t>
            </a:r>
            <a:r>
              <a:rPr sz="9250" spc="-62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9250" spc="38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9250" spc="8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9250" spc="-20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9250" spc="10" dirty="0">
                <a:solidFill>
                  <a:srgbClr val="FFFFFF"/>
                </a:solidFill>
                <a:latin typeface="Tahoma"/>
                <a:cs typeface="Tahoma"/>
              </a:rPr>
              <a:t>H  </a:t>
            </a:r>
            <a:r>
              <a:rPr sz="9250" spc="-215" dirty="0">
                <a:solidFill>
                  <a:schemeClr val="tx2">
                    <a:lumMod val="40000"/>
                    <a:lumOff val="60000"/>
                  </a:schemeClr>
                </a:solidFill>
                <a:latin typeface="Tahoma"/>
                <a:cs typeface="Tahoma"/>
              </a:rPr>
              <a:t>C</a:t>
            </a:r>
            <a:r>
              <a:rPr sz="9250" spc="-215" dirty="0">
                <a:solidFill>
                  <a:srgbClr val="FFFFFF"/>
                </a:solidFill>
                <a:latin typeface="Tahoma"/>
                <a:cs typeface="Tahoma"/>
              </a:rPr>
              <a:t>ARE</a:t>
            </a:r>
            <a:endParaRPr sz="92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10437" y="6436462"/>
            <a:ext cx="2797175" cy="1225913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7900"/>
              </a:lnSpc>
              <a:spcBef>
                <a:spcPts val="90"/>
              </a:spcBef>
            </a:pPr>
            <a:r>
              <a:rPr sz="3500" i="1" spc="10" dirty="0">
                <a:solidFill>
                  <a:schemeClr val="bg1">
                    <a:lumMod val="95000"/>
                  </a:schemeClr>
                </a:solidFill>
                <a:latin typeface="Arial"/>
                <a:cs typeface="Arial"/>
              </a:rPr>
              <a:t>Medical</a:t>
            </a:r>
            <a:r>
              <a:rPr sz="3500" i="1" spc="-45" dirty="0">
                <a:solidFill>
                  <a:schemeClr val="bg1">
                    <a:lumMod val="95000"/>
                  </a:schemeClr>
                </a:solidFill>
                <a:latin typeface="Arial"/>
                <a:cs typeface="Arial"/>
              </a:rPr>
              <a:t> </a:t>
            </a:r>
            <a:r>
              <a:rPr sz="3500" i="1" spc="10" dirty="0">
                <a:solidFill>
                  <a:schemeClr val="bg1">
                    <a:lumMod val="95000"/>
                  </a:schemeClr>
                </a:solidFill>
                <a:latin typeface="Arial"/>
                <a:cs typeface="Arial"/>
              </a:rPr>
              <a:t>Clinic </a:t>
            </a:r>
            <a:r>
              <a:rPr sz="3500" i="1" spc="-960" dirty="0">
                <a:solidFill>
                  <a:schemeClr val="bg1">
                    <a:lumMod val="95000"/>
                  </a:schemeClr>
                </a:solidFill>
                <a:latin typeface="Arial"/>
                <a:cs typeface="Arial"/>
              </a:rPr>
              <a:t> </a:t>
            </a:r>
            <a:r>
              <a:rPr sz="3500" i="1" spc="10" dirty="0">
                <a:solidFill>
                  <a:schemeClr val="bg1">
                    <a:lumMod val="95000"/>
                  </a:schemeClr>
                </a:solidFill>
                <a:latin typeface="Arial"/>
                <a:cs typeface="Arial"/>
              </a:rPr>
              <a:t>Presentation</a:t>
            </a:r>
            <a:endParaRPr sz="3500" dirty="0">
              <a:solidFill>
                <a:schemeClr val="bg1">
                  <a:lumMod val="9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54121" y="8485699"/>
            <a:ext cx="2674620" cy="73013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lang="fr-MA" sz="2100" spc="-10" dirty="0" smtClean="0">
                <a:solidFill>
                  <a:schemeClr val="bg1">
                    <a:lumMod val="95000"/>
                  </a:schemeClr>
                </a:solidFill>
                <a:latin typeface="Arial MT"/>
                <a:cs typeface="Arial MT"/>
                <a:hlinkClick r:id="rId4"/>
              </a:rPr>
              <a:t>www.healthcare.com</a:t>
            </a:r>
            <a:r>
              <a:rPr sz="2100" spc="-10" dirty="0" smtClean="0">
                <a:solidFill>
                  <a:schemeClr val="bg1"/>
                </a:solidFill>
                <a:latin typeface="Arial MT"/>
                <a:cs typeface="Arial MT"/>
                <a:hlinkClick r:id="rId4"/>
              </a:rPr>
              <a:t> </a:t>
            </a:r>
            <a:r>
              <a:rPr sz="2100" spc="-5" dirty="0" smtClean="0">
                <a:solidFill>
                  <a:schemeClr val="bg1"/>
                </a:solidFill>
                <a:latin typeface="Arial MT"/>
                <a:cs typeface="Arial MT"/>
              </a:rPr>
              <a:t> </a:t>
            </a:r>
            <a:r>
              <a:rPr sz="2100" spc="-10" dirty="0">
                <a:solidFill>
                  <a:schemeClr val="bg1"/>
                </a:solidFill>
                <a:latin typeface="Arial MT"/>
                <a:cs typeface="Arial MT"/>
                <a:hlinkClick r:id="rId5"/>
              </a:rPr>
              <a:t>hello@healthcare.com</a:t>
            </a:r>
            <a:endParaRPr sz="2100" dirty="0">
              <a:solidFill>
                <a:schemeClr val="bg1"/>
              </a:solidFill>
              <a:latin typeface="Arial MT"/>
              <a:cs typeface="Arial MT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1029151" y="715048"/>
            <a:ext cx="1412875" cy="1670685"/>
            <a:chOff x="1029151" y="715048"/>
            <a:chExt cx="1412875" cy="1670685"/>
          </a:xfrm>
        </p:grpSpPr>
        <p:sp>
          <p:nvSpPr>
            <p:cNvPr id="10" name="object 10"/>
            <p:cNvSpPr/>
            <p:nvPr/>
          </p:nvSpPr>
          <p:spPr>
            <a:xfrm>
              <a:off x="1029151" y="715048"/>
              <a:ext cx="1412875" cy="1483360"/>
            </a:xfrm>
            <a:custGeom>
              <a:avLst/>
              <a:gdLst/>
              <a:ahLst/>
              <a:cxnLst/>
              <a:rect l="l" t="t" r="r" b="b"/>
              <a:pathLst>
                <a:path w="1412875" h="1483360">
                  <a:moveTo>
                    <a:pt x="644628" y="1434205"/>
                  </a:moveTo>
                  <a:lnTo>
                    <a:pt x="377473" y="1434205"/>
                  </a:lnTo>
                  <a:lnTo>
                    <a:pt x="428861" y="1431948"/>
                  </a:lnTo>
                  <a:lnTo>
                    <a:pt x="479303" y="1425195"/>
                  </a:lnTo>
                  <a:lnTo>
                    <a:pt x="528689" y="1413970"/>
                  </a:lnTo>
                  <a:lnTo>
                    <a:pt x="576915" y="1398297"/>
                  </a:lnTo>
                  <a:lnTo>
                    <a:pt x="623873" y="1378199"/>
                  </a:lnTo>
                  <a:lnTo>
                    <a:pt x="623873" y="1324941"/>
                  </a:lnTo>
                  <a:lnTo>
                    <a:pt x="251846" y="1324941"/>
                  </a:lnTo>
                  <a:lnTo>
                    <a:pt x="251846" y="1060007"/>
                  </a:lnTo>
                  <a:lnTo>
                    <a:pt x="911841" y="1060007"/>
                  </a:lnTo>
                  <a:lnTo>
                    <a:pt x="926631" y="1012988"/>
                  </a:lnTo>
                  <a:lnTo>
                    <a:pt x="937228" y="964948"/>
                  </a:lnTo>
                  <a:lnTo>
                    <a:pt x="943606" y="916049"/>
                  </a:lnTo>
                  <a:lnTo>
                    <a:pt x="945738" y="866454"/>
                  </a:lnTo>
                  <a:lnTo>
                    <a:pt x="943726" y="818364"/>
                  </a:lnTo>
                  <a:lnTo>
                    <a:pt x="937732" y="770955"/>
                  </a:lnTo>
                  <a:lnTo>
                    <a:pt x="927817" y="724431"/>
                  </a:lnTo>
                  <a:lnTo>
                    <a:pt x="914044" y="678994"/>
                  </a:lnTo>
                  <a:lnTo>
                    <a:pt x="896474" y="634846"/>
                  </a:lnTo>
                  <a:lnTo>
                    <a:pt x="875170" y="592192"/>
                  </a:lnTo>
                  <a:lnTo>
                    <a:pt x="850192" y="551232"/>
                  </a:lnTo>
                  <a:lnTo>
                    <a:pt x="848996" y="550568"/>
                  </a:lnTo>
                  <a:lnTo>
                    <a:pt x="847916" y="549635"/>
                  </a:lnTo>
                  <a:lnTo>
                    <a:pt x="811012" y="502046"/>
                  </a:lnTo>
                  <a:lnTo>
                    <a:pt x="776932" y="455938"/>
                  </a:lnTo>
                  <a:lnTo>
                    <a:pt x="744313" y="408967"/>
                  </a:lnTo>
                  <a:lnTo>
                    <a:pt x="715851" y="360292"/>
                  </a:lnTo>
                  <a:lnTo>
                    <a:pt x="695604" y="309197"/>
                  </a:lnTo>
                  <a:lnTo>
                    <a:pt x="685640" y="257021"/>
                  </a:lnTo>
                  <a:lnTo>
                    <a:pt x="686074" y="205027"/>
                  </a:lnTo>
                  <a:lnTo>
                    <a:pt x="697024" y="154474"/>
                  </a:lnTo>
                  <a:lnTo>
                    <a:pt x="715572" y="113544"/>
                  </a:lnTo>
                  <a:lnTo>
                    <a:pt x="742345" y="77987"/>
                  </a:lnTo>
                  <a:lnTo>
                    <a:pt x="776914" y="48259"/>
                  </a:lnTo>
                  <a:lnTo>
                    <a:pt x="818852" y="24815"/>
                  </a:lnTo>
                  <a:lnTo>
                    <a:pt x="861370" y="10123"/>
                  </a:lnTo>
                  <a:lnTo>
                    <a:pt x="908048" y="1845"/>
                  </a:lnTo>
                  <a:lnTo>
                    <a:pt x="958715" y="0"/>
                  </a:lnTo>
                  <a:lnTo>
                    <a:pt x="1013205" y="4605"/>
                  </a:lnTo>
                  <a:lnTo>
                    <a:pt x="1064043" y="15023"/>
                  </a:lnTo>
                  <a:lnTo>
                    <a:pt x="1083818" y="21970"/>
                  </a:lnTo>
                  <a:lnTo>
                    <a:pt x="931064" y="21970"/>
                  </a:lnTo>
                  <a:lnTo>
                    <a:pt x="885757" y="27223"/>
                  </a:lnTo>
                  <a:lnTo>
                    <a:pt x="840103" y="40008"/>
                  </a:lnTo>
                  <a:lnTo>
                    <a:pt x="799408" y="59640"/>
                  </a:lnTo>
                  <a:lnTo>
                    <a:pt x="765336" y="85114"/>
                  </a:lnTo>
                  <a:lnTo>
                    <a:pt x="739551" y="115421"/>
                  </a:lnTo>
                  <a:lnTo>
                    <a:pt x="720375" y="153958"/>
                  </a:lnTo>
                  <a:lnTo>
                    <a:pt x="709482" y="196790"/>
                  </a:lnTo>
                  <a:lnTo>
                    <a:pt x="706974" y="242065"/>
                  </a:lnTo>
                  <a:lnTo>
                    <a:pt x="712955" y="287934"/>
                  </a:lnTo>
                  <a:lnTo>
                    <a:pt x="727525" y="332544"/>
                  </a:lnTo>
                  <a:lnTo>
                    <a:pt x="752299" y="379640"/>
                  </a:lnTo>
                  <a:lnTo>
                    <a:pt x="784706" y="428254"/>
                  </a:lnTo>
                  <a:lnTo>
                    <a:pt x="817156" y="472912"/>
                  </a:lnTo>
                  <a:lnTo>
                    <a:pt x="852071" y="518663"/>
                  </a:lnTo>
                  <a:lnTo>
                    <a:pt x="884598" y="559692"/>
                  </a:lnTo>
                  <a:lnTo>
                    <a:pt x="913144" y="603215"/>
                  </a:lnTo>
                  <a:lnTo>
                    <a:pt x="937599" y="648939"/>
                  </a:lnTo>
                  <a:lnTo>
                    <a:pt x="957855" y="696572"/>
                  </a:lnTo>
                  <a:lnTo>
                    <a:pt x="973800" y="745822"/>
                  </a:lnTo>
                  <a:lnTo>
                    <a:pt x="985325" y="796395"/>
                  </a:lnTo>
                  <a:lnTo>
                    <a:pt x="992321" y="848001"/>
                  </a:lnTo>
                  <a:lnTo>
                    <a:pt x="994678" y="900346"/>
                  </a:lnTo>
                  <a:lnTo>
                    <a:pt x="993101" y="943481"/>
                  </a:lnTo>
                  <a:lnTo>
                    <a:pt x="988387" y="986174"/>
                  </a:lnTo>
                  <a:lnTo>
                    <a:pt x="980561" y="1028281"/>
                  </a:lnTo>
                  <a:lnTo>
                    <a:pt x="969648" y="1069659"/>
                  </a:lnTo>
                  <a:lnTo>
                    <a:pt x="952499" y="1118187"/>
                  </a:lnTo>
                  <a:lnTo>
                    <a:pt x="931032" y="1165120"/>
                  </a:lnTo>
                  <a:lnTo>
                    <a:pt x="905475" y="1210057"/>
                  </a:lnTo>
                  <a:lnTo>
                    <a:pt x="876057" y="1252601"/>
                  </a:lnTo>
                  <a:lnTo>
                    <a:pt x="843006" y="1292352"/>
                  </a:lnTo>
                  <a:lnTo>
                    <a:pt x="806706" y="1328819"/>
                  </a:lnTo>
                  <a:lnTo>
                    <a:pt x="767302" y="1361985"/>
                  </a:lnTo>
                  <a:lnTo>
                    <a:pt x="725170" y="1391590"/>
                  </a:lnTo>
                  <a:lnTo>
                    <a:pt x="680683" y="1417371"/>
                  </a:lnTo>
                  <a:lnTo>
                    <a:pt x="644628" y="1434205"/>
                  </a:lnTo>
                  <a:close/>
                </a:path>
                <a:path w="1412875" h="1483360">
                  <a:moveTo>
                    <a:pt x="1278358" y="1047322"/>
                  </a:moveTo>
                  <a:lnTo>
                    <a:pt x="1246787" y="1047322"/>
                  </a:lnTo>
                  <a:lnTo>
                    <a:pt x="1284805" y="1004830"/>
                  </a:lnTo>
                  <a:lnTo>
                    <a:pt x="1315532" y="958797"/>
                  </a:lnTo>
                  <a:lnTo>
                    <a:pt x="1339724" y="910581"/>
                  </a:lnTo>
                  <a:lnTo>
                    <a:pt x="1358138" y="861539"/>
                  </a:lnTo>
                  <a:lnTo>
                    <a:pt x="1371531" y="813030"/>
                  </a:lnTo>
                  <a:lnTo>
                    <a:pt x="1380660" y="766412"/>
                  </a:lnTo>
                  <a:lnTo>
                    <a:pt x="1386280" y="723043"/>
                  </a:lnTo>
                  <a:lnTo>
                    <a:pt x="1390117" y="668474"/>
                  </a:lnTo>
                  <a:lnTo>
                    <a:pt x="1390732" y="614414"/>
                  </a:lnTo>
                  <a:lnTo>
                    <a:pt x="1388151" y="561046"/>
                  </a:lnTo>
                  <a:lnTo>
                    <a:pt x="1382399" y="508548"/>
                  </a:lnTo>
                  <a:lnTo>
                    <a:pt x="1373502" y="457102"/>
                  </a:lnTo>
                  <a:lnTo>
                    <a:pt x="1361484" y="406888"/>
                  </a:lnTo>
                  <a:lnTo>
                    <a:pt x="1346372" y="358086"/>
                  </a:lnTo>
                  <a:lnTo>
                    <a:pt x="1328191" y="310878"/>
                  </a:lnTo>
                  <a:lnTo>
                    <a:pt x="1293645" y="240731"/>
                  </a:lnTo>
                  <a:lnTo>
                    <a:pt x="1269733" y="201782"/>
                  </a:lnTo>
                  <a:lnTo>
                    <a:pt x="1241023" y="162567"/>
                  </a:lnTo>
                  <a:lnTo>
                    <a:pt x="1207375" y="125046"/>
                  </a:lnTo>
                  <a:lnTo>
                    <a:pt x="1168591" y="91094"/>
                  </a:lnTo>
                  <a:lnTo>
                    <a:pt x="1124477" y="62583"/>
                  </a:lnTo>
                  <a:lnTo>
                    <a:pt x="1074836" y="41384"/>
                  </a:lnTo>
                  <a:lnTo>
                    <a:pt x="1027255" y="29176"/>
                  </a:lnTo>
                  <a:lnTo>
                    <a:pt x="978781" y="22663"/>
                  </a:lnTo>
                  <a:lnTo>
                    <a:pt x="931064" y="21970"/>
                  </a:lnTo>
                  <a:lnTo>
                    <a:pt x="1083818" y="21970"/>
                  </a:lnTo>
                  <a:lnTo>
                    <a:pt x="1154936" y="54373"/>
                  </a:lnTo>
                  <a:lnTo>
                    <a:pt x="1194676" y="83158"/>
                  </a:lnTo>
                  <a:lnTo>
                    <a:pt x="1229595" y="115869"/>
                  </a:lnTo>
                  <a:lnTo>
                    <a:pt x="1262082" y="153127"/>
                  </a:lnTo>
                  <a:lnTo>
                    <a:pt x="1292031" y="194794"/>
                  </a:lnTo>
                  <a:lnTo>
                    <a:pt x="1319382" y="240821"/>
                  </a:lnTo>
                  <a:lnTo>
                    <a:pt x="1340273" y="282787"/>
                  </a:lnTo>
                  <a:lnTo>
                    <a:pt x="1358623" y="326609"/>
                  </a:lnTo>
                  <a:lnTo>
                    <a:pt x="1374358" y="372064"/>
                  </a:lnTo>
                  <a:lnTo>
                    <a:pt x="1387448" y="419019"/>
                  </a:lnTo>
                  <a:lnTo>
                    <a:pt x="1397866" y="467342"/>
                  </a:lnTo>
                  <a:lnTo>
                    <a:pt x="1405582" y="516899"/>
                  </a:lnTo>
                  <a:lnTo>
                    <a:pt x="1410568" y="567558"/>
                  </a:lnTo>
                  <a:lnTo>
                    <a:pt x="1412796" y="619185"/>
                  </a:lnTo>
                  <a:lnTo>
                    <a:pt x="1412236" y="671649"/>
                  </a:lnTo>
                  <a:lnTo>
                    <a:pt x="1408497" y="726159"/>
                  </a:lnTo>
                  <a:lnTo>
                    <a:pt x="1401454" y="778251"/>
                  </a:lnTo>
                  <a:lnTo>
                    <a:pt x="1391157" y="827766"/>
                  </a:lnTo>
                  <a:lnTo>
                    <a:pt x="1377660" y="874549"/>
                  </a:lnTo>
                  <a:lnTo>
                    <a:pt x="1361015" y="918441"/>
                  </a:lnTo>
                  <a:lnTo>
                    <a:pt x="1341273" y="959285"/>
                  </a:lnTo>
                  <a:lnTo>
                    <a:pt x="1318487" y="996924"/>
                  </a:lnTo>
                  <a:lnTo>
                    <a:pt x="1292709" y="1031200"/>
                  </a:lnTo>
                  <a:lnTo>
                    <a:pt x="1279612" y="1046009"/>
                  </a:lnTo>
                  <a:lnTo>
                    <a:pt x="1278358" y="1047322"/>
                  </a:lnTo>
                  <a:close/>
                </a:path>
                <a:path w="1412875" h="1483360">
                  <a:moveTo>
                    <a:pt x="882273" y="1060007"/>
                  </a:moveTo>
                  <a:lnTo>
                    <a:pt x="623873" y="1060007"/>
                  </a:lnTo>
                  <a:lnTo>
                    <a:pt x="623873" y="706889"/>
                  </a:lnTo>
                  <a:lnTo>
                    <a:pt x="882273" y="706889"/>
                  </a:lnTo>
                  <a:lnTo>
                    <a:pt x="882273" y="1060007"/>
                  </a:lnTo>
                  <a:close/>
                </a:path>
                <a:path w="1412875" h="1483360">
                  <a:moveTo>
                    <a:pt x="1162646" y="1347507"/>
                  </a:moveTo>
                  <a:lnTo>
                    <a:pt x="1119621" y="1341715"/>
                  </a:lnTo>
                  <a:lnTo>
                    <a:pt x="1080930" y="1325374"/>
                  </a:lnTo>
                  <a:lnTo>
                    <a:pt x="1048127" y="1300040"/>
                  </a:lnTo>
                  <a:lnTo>
                    <a:pt x="1022770" y="1267267"/>
                  </a:lnTo>
                  <a:lnTo>
                    <a:pt x="1006415" y="1228610"/>
                  </a:lnTo>
                  <a:lnTo>
                    <a:pt x="1000617" y="1185623"/>
                  </a:lnTo>
                  <a:lnTo>
                    <a:pt x="1006415" y="1142637"/>
                  </a:lnTo>
                  <a:lnTo>
                    <a:pt x="1022770" y="1103980"/>
                  </a:lnTo>
                  <a:lnTo>
                    <a:pt x="1048127" y="1071207"/>
                  </a:lnTo>
                  <a:lnTo>
                    <a:pt x="1080930" y="1045873"/>
                  </a:lnTo>
                  <a:lnTo>
                    <a:pt x="1119621" y="1029532"/>
                  </a:lnTo>
                  <a:lnTo>
                    <a:pt x="1162646" y="1023739"/>
                  </a:lnTo>
                  <a:lnTo>
                    <a:pt x="1185327" y="1025319"/>
                  </a:lnTo>
                  <a:lnTo>
                    <a:pt x="1207054" y="1029918"/>
                  </a:lnTo>
                  <a:lnTo>
                    <a:pt x="1227612" y="1037323"/>
                  </a:lnTo>
                  <a:lnTo>
                    <a:pt x="1246787" y="1047322"/>
                  </a:lnTo>
                  <a:lnTo>
                    <a:pt x="1278358" y="1047322"/>
                  </a:lnTo>
                  <a:lnTo>
                    <a:pt x="1274705" y="1051148"/>
                  </a:lnTo>
                  <a:lnTo>
                    <a:pt x="1162646" y="1051148"/>
                  </a:lnTo>
                  <a:lnTo>
                    <a:pt x="1120145" y="1058015"/>
                  </a:lnTo>
                  <a:lnTo>
                    <a:pt x="1083201" y="1077127"/>
                  </a:lnTo>
                  <a:lnTo>
                    <a:pt x="1054047" y="1106254"/>
                  </a:lnTo>
                  <a:lnTo>
                    <a:pt x="1034917" y="1143163"/>
                  </a:lnTo>
                  <a:lnTo>
                    <a:pt x="1028044" y="1185623"/>
                  </a:lnTo>
                  <a:lnTo>
                    <a:pt x="1034917" y="1228079"/>
                  </a:lnTo>
                  <a:lnTo>
                    <a:pt x="1054047" y="1264989"/>
                  </a:lnTo>
                  <a:lnTo>
                    <a:pt x="1083201" y="1294120"/>
                  </a:lnTo>
                  <a:lnTo>
                    <a:pt x="1120145" y="1313236"/>
                  </a:lnTo>
                  <a:lnTo>
                    <a:pt x="1162646" y="1320105"/>
                  </a:lnTo>
                  <a:lnTo>
                    <a:pt x="1251184" y="1320105"/>
                  </a:lnTo>
                  <a:lnTo>
                    <a:pt x="1244362" y="1325374"/>
                  </a:lnTo>
                  <a:lnTo>
                    <a:pt x="1205671" y="1341715"/>
                  </a:lnTo>
                  <a:lnTo>
                    <a:pt x="1162646" y="1347507"/>
                  </a:lnTo>
                  <a:close/>
                </a:path>
                <a:path w="1412875" h="1483360">
                  <a:moveTo>
                    <a:pt x="1251184" y="1320105"/>
                  </a:moveTo>
                  <a:lnTo>
                    <a:pt x="1162646" y="1320105"/>
                  </a:lnTo>
                  <a:lnTo>
                    <a:pt x="1205144" y="1313236"/>
                  </a:lnTo>
                  <a:lnTo>
                    <a:pt x="1242086" y="1294120"/>
                  </a:lnTo>
                  <a:lnTo>
                    <a:pt x="1271239" y="1264989"/>
                  </a:lnTo>
                  <a:lnTo>
                    <a:pt x="1290369" y="1228079"/>
                  </a:lnTo>
                  <a:lnTo>
                    <a:pt x="1297242" y="1185623"/>
                  </a:lnTo>
                  <a:lnTo>
                    <a:pt x="1290369" y="1143163"/>
                  </a:lnTo>
                  <a:lnTo>
                    <a:pt x="1271239" y="1106254"/>
                  </a:lnTo>
                  <a:lnTo>
                    <a:pt x="1242086" y="1077127"/>
                  </a:lnTo>
                  <a:lnTo>
                    <a:pt x="1205144" y="1058015"/>
                  </a:lnTo>
                  <a:lnTo>
                    <a:pt x="1162646" y="1051148"/>
                  </a:lnTo>
                  <a:lnTo>
                    <a:pt x="1274705" y="1051148"/>
                  </a:lnTo>
                  <a:lnTo>
                    <a:pt x="1272631" y="1053320"/>
                  </a:lnTo>
                  <a:lnTo>
                    <a:pt x="1265397" y="1060550"/>
                  </a:lnTo>
                  <a:lnTo>
                    <a:pt x="1289917" y="1085549"/>
                  </a:lnTo>
                  <a:lnTo>
                    <a:pt x="1308599" y="1115355"/>
                  </a:lnTo>
                  <a:lnTo>
                    <a:pt x="1320499" y="1149027"/>
                  </a:lnTo>
                  <a:lnTo>
                    <a:pt x="1324675" y="1185623"/>
                  </a:lnTo>
                  <a:lnTo>
                    <a:pt x="1318877" y="1228610"/>
                  </a:lnTo>
                  <a:lnTo>
                    <a:pt x="1302522" y="1267267"/>
                  </a:lnTo>
                  <a:lnTo>
                    <a:pt x="1277165" y="1300040"/>
                  </a:lnTo>
                  <a:lnTo>
                    <a:pt x="1251184" y="1320105"/>
                  </a:lnTo>
                  <a:close/>
                </a:path>
                <a:path w="1412875" h="1483360">
                  <a:moveTo>
                    <a:pt x="411433" y="1483101"/>
                  </a:moveTo>
                  <a:lnTo>
                    <a:pt x="362828" y="1481093"/>
                  </a:lnTo>
                  <a:lnTo>
                    <a:pt x="314915" y="1475124"/>
                  </a:lnTo>
                  <a:lnTo>
                    <a:pt x="267906" y="1465278"/>
                  </a:lnTo>
                  <a:lnTo>
                    <a:pt x="222013" y="1451636"/>
                  </a:lnTo>
                  <a:lnTo>
                    <a:pt x="177451" y="1434283"/>
                  </a:lnTo>
                  <a:lnTo>
                    <a:pt x="134430" y="1413300"/>
                  </a:lnTo>
                  <a:lnTo>
                    <a:pt x="93163" y="1388771"/>
                  </a:lnTo>
                  <a:lnTo>
                    <a:pt x="53863" y="1360779"/>
                  </a:lnTo>
                  <a:lnTo>
                    <a:pt x="16743" y="1329405"/>
                  </a:lnTo>
                  <a:lnTo>
                    <a:pt x="0" y="1310505"/>
                  </a:lnTo>
                  <a:lnTo>
                    <a:pt x="10561" y="1299991"/>
                  </a:lnTo>
                  <a:lnTo>
                    <a:pt x="50195" y="1330607"/>
                  </a:lnTo>
                  <a:lnTo>
                    <a:pt x="92171" y="1357475"/>
                  </a:lnTo>
                  <a:lnTo>
                    <a:pt x="136208" y="1380492"/>
                  </a:lnTo>
                  <a:lnTo>
                    <a:pt x="182025" y="1399554"/>
                  </a:lnTo>
                  <a:lnTo>
                    <a:pt x="229341" y="1414560"/>
                  </a:lnTo>
                  <a:lnTo>
                    <a:pt x="277875" y="1425405"/>
                  </a:lnTo>
                  <a:lnTo>
                    <a:pt x="327346" y="1431988"/>
                  </a:lnTo>
                  <a:lnTo>
                    <a:pt x="377473" y="1434205"/>
                  </a:lnTo>
                  <a:lnTo>
                    <a:pt x="644628" y="1434205"/>
                  </a:lnTo>
                  <a:lnTo>
                    <a:pt x="634217" y="1439066"/>
                  </a:lnTo>
                  <a:lnTo>
                    <a:pt x="591323" y="1454864"/>
                  </a:lnTo>
                  <a:lnTo>
                    <a:pt x="547499" y="1467187"/>
                  </a:lnTo>
                  <a:lnTo>
                    <a:pt x="502842" y="1476015"/>
                  </a:lnTo>
                  <a:lnTo>
                    <a:pt x="457454" y="1481326"/>
                  </a:lnTo>
                  <a:lnTo>
                    <a:pt x="411433" y="1483101"/>
                  </a:lnTo>
                  <a:close/>
                </a:path>
              </a:pathLst>
            </a:custGeom>
            <a:solidFill>
              <a:srgbClr val="A1E3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660504" y="1782548"/>
              <a:ext cx="635000" cy="603250"/>
            </a:xfrm>
            <a:custGeom>
              <a:avLst/>
              <a:gdLst/>
              <a:ahLst/>
              <a:cxnLst/>
              <a:rect l="l" t="t" r="r" b="b"/>
              <a:pathLst>
                <a:path w="635000" h="603250">
                  <a:moveTo>
                    <a:pt x="531293" y="221242"/>
                  </a:moveTo>
                  <a:lnTo>
                    <a:pt x="491117" y="213140"/>
                  </a:lnTo>
                  <a:lnTo>
                    <a:pt x="458312" y="191042"/>
                  </a:lnTo>
                  <a:lnTo>
                    <a:pt x="436197" y="158264"/>
                  </a:lnTo>
                  <a:lnTo>
                    <a:pt x="428088" y="118123"/>
                  </a:lnTo>
                  <a:lnTo>
                    <a:pt x="436197" y="77983"/>
                  </a:lnTo>
                  <a:lnTo>
                    <a:pt x="458312" y="45200"/>
                  </a:lnTo>
                  <a:lnTo>
                    <a:pt x="491117" y="23097"/>
                  </a:lnTo>
                  <a:lnTo>
                    <a:pt x="531293" y="14991"/>
                  </a:lnTo>
                  <a:lnTo>
                    <a:pt x="571466" y="23097"/>
                  </a:lnTo>
                  <a:lnTo>
                    <a:pt x="604271" y="45200"/>
                  </a:lnTo>
                  <a:lnTo>
                    <a:pt x="626388" y="77983"/>
                  </a:lnTo>
                  <a:lnTo>
                    <a:pt x="634498" y="118123"/>
                  </a:lnTo>
                  <a:lnTo>
                    <a:pt x="626388" y="158264"/>
                  </a:lnTo>
                  <a:lnTo>
                    <a:pt x="604271" y="191042"/>
                  </a:lnTo>
                  <a:lnTo>
                    <a:pt x="571466" y="213140"/>
                  </a:lnTo>
                  <a:lnTo>
                    <a:pt x="531293" y="221242"/>
                  </a:lnTo>
                  <a:close/>
                </a:path>
                <a:path w="635000" h="603250">
                  <a:moveTo>
                    <a:pt x="407380" y="249954"/>
                  </a:moveTo>
                  <a:lnTo>
                    <a:pt x="243420" y="249954"/>
                  </a:lnTo>
                  <a:lnTo>
                    <a:pt x="273313" y="213688"/>
                  </a:lnTo>
                  <a:lnTo>
                    <a:pt x="300208" y="175026"/>
                  </a:lnTo>
                  <a:lnTo>
                    <a:pt x="323926" y="134148"/>
                  </a:lnTo>
                  <a:lnTo>
                    <a:pt x="344289" y="91232"/>
                  </a:lnTo>
                  <a:lnTo>
                    <a:pt x="361119" y="46457"/>
                  </a:lnTo>
                  <a:lnTo>
                    <a:pt x="374238" y="0"/>
                  </a:lnTo>
                  <a:lnTo>
                    <a:pt x="394223" y="0"/>
                  </a:lnTo>
                  <a:lnTo>
                    <a:pt x="375789" y="25476"/>
                  </a:lnTo>
                  <a:lnTo>
                    <a:pt x="361963" y="54013"/>
                  </a:lnTo>
                  <a:lnTo>
                    <a:pt x="353277" y="85071"/>
                  </a:lnTo>
                  <a:lnTo>
                    <a:pt x="350263" y="118110"/>
                  </a:lnTo>
                  <a:lnTo>
                    <a:pt x="354244" y="156007"/>
                  </a:lnTo>
                  <a:lnTo>
                    <a:pt x="365638" y="191161"/>
                  </a:lnTo>
                  <a:lnTo>
                    <a:pt x="383624" y="222750"/>
                  </a:lnTo>
                  <a:lnTo>
                    <a:pt x="407380" y="249954"/>
                  </a:lnTo>
                  <a:close/>
                </a:path>
                <a:path w="635000" h="603250">
                  <a:moveTo>
                    <a:pt x="243439" y="603092"/>
                  </a:moveTo>
                  <a:lnTo>
                    <a:pt x="0" y="603092"/>
                  </a:lnTo>
                  <a:lnTo>
                    <a:pt x="0" y="411366"/>
                  </a:lnTo>
                  <a:lnTo>
                    <a:pt x="46368" y="393266"/>
                  </a:lnTo>
                  <a:lnTo>
                    <a:pt x="90687" y="371381"/>
                  </a:lnTo>
                  <a:lnTo>
                    <a:pt x="132755" y="345911"/>
                  </a:lnTo>
                  <a:lnTo>
                    <a:pt x="172371" y="317053"/>
                  </a:lnTo>
                  <a:lnTo>
                    <a:pt x="209333" y="285008"/>
                  </a:lnTo>
                  <a:lnTo>
                    <a:pt x="243439" y="249973"/>
                  </a:lnTo>
                  <a:lnTo>
                    <a:pt x="243439" y="6030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4190" cy="10287000"/>
            <a:chOff x="0" y="0"/>
            <a:chExt cx="1828419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1"/>
              <a:ext cx="7381875" cy="10287000"/>
            </a:xfrm>
            <a:custGeom>
              <a:avLst/>
              <a:gdLst/>
              <a:ahLst/>
              <a:cxnLst/>
              <a:rect l="l" t="t" r="r" b="b"/>
              <a:pathLst>
                <a:path w="7381875" h="10287000">
                  <a:moveTo>
                    <a:pt x="0" y="0"/>
                  </a:moveTo>
                  <a:lnTo>
                    <a:pt x="7381873" y="0"/>
                  </a:lnTo>
                  <a:lnTo>
                    <a:pt x="7381873" y="10286998"/>
                  </a:lnTo>
                  <a:lnTo>
                    <a:pt x="0" y="102869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93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377677" y="0"/>
              <a:ext cx="10906124" cy="1028699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029151" y="715048"/>
              <a:ext cx="1412875" cy="1483360"/>
            </a:xfrm>
            <a:custGeom>
              <a:avLst/>
              <a:gdLst/>
              <a:ahLst/>
              <a:cxnLst/>
              <a:rect l="l" t="t" r="r" b="b"/>
              <a:pathLst>
                <a:path w="1412875" h="1483360">
                  <a:moveTo>
                    <a:pt x="644628" y="1434205"/>
                  </a:moveTo>
                  <a:lnTo>
                    <a:pt x="377473" y="1434205"/>
                  </a:lnTo>
                  <a:lnTo>
                    <a:pt x="428861" y="1431948"/>
                  </a:lnTo>
                  <a:lnTo>
                    <a:pt x="479303" y="1425195"/>
                  </a:lnTo>
                  <a:lnTo>
                    <a:pt x="528689" y="1413970"/>
                  </a:lnTo>
                  <a:lnTo>
                    <a:pt x="576915" y="1398297"/>
                  </a:lnTo>
                  <a:lnTo>
                    <a:pt x="623873" y="1378199"/>
                  </a:lnTo>
                  <a:lnTo>
                    <a:pt x="623873" y="1324941"/>
                  </a:lnTo>
                  <a:lnTo>
                    <a:pt x="251846" y="1324941"/>
                  </a:lnTo>
                  <a:lnTo>
                    <a:pt x="251846" y="1060007"/>
                  </a:lnTo>
                  <a:lnTo>
                    <a:pt x="911841" y="1060007"/>
                  </a:lnTo>
                  <a:lnTo>
                    <a:pt x="926631" y="1012988"/>
                  </a:lnTo>
                  <a:lnTo>
                    <a:pt x="937228" y="964948"/>
                  </a:lnTo>
                  <a:lnTo>
                    <a:pt x="943606" y="916049"/>
                  </a:lnTo>
                  <a:lnTo>
                    <a:pt x="945738" y="866454"/>
                  </a:lnTo>
                  <a:lnTo>
                    <a:pt x="943726" y="818364"/>
                  </a:lnTo>
                  <a:lnTo>
                    <a:pt x="937732" y="770955"/>
                  </a:lnTo>
                  <a:lnTo>
                    <a:pt x="927817" y="724431"/>
                  </a:lnTo>
                  <a:lnTo>
                    <a:pt x="914044" y="678994"/>
                  </a:lnTo>
                  <a:lnTo>
                    <a:pt x="896474" y="634846"/>
                  </a:lnTo>
                  <a:lnTo>
                    <a:pt x="875170" y="592192"/>
                  </a:lnTo>
                  <a:lnTo>
                    <a:pt x="850192" y="551232"/>
                  </a:lnTo>
                  <a:lnTo>
                    <a:pt x="848996" y="550568"/>
                  </a:lnTo>
                  <a:lnTo>
                    <a:pt x="847916" y="549635"/>
                  </a:lnTo>
                  <a:lnTo>
                    <a:pt x="811012" y="502046"/>
                  </a:lnTo>
                  <a:lnTo>
                    <a:pt x="776932" y="455938"/>
                  </a:lnTo>
                  <a:lnTo>
                    <a:pt x="744313" y="408967"/>
                  </a:lnTo>
                  <a:lnTo>
                    <a:pt x="715851" y="360292"/>
                  </a:lnTo>
                  <a:lnTo>
                    <a:pt x="695604" y="309197"/>
                  </a:lnTo>
                  <a:lnTo>
                    <a:pt x="685640" y="257021"/>
                  </a:lnTo>
                  <a:lnTo>
                    <a:pt x="686074" y="205027"/>
                  </a:lnTo>
                  <a:lnTo>
                    <a:pt x="697024" y="154474"/>
                  </a:lnTo>
                  <a:lnTo>
                    <a:pt x="715572" y="113544"/>
                  </a:lnTo>
                  <a:lnTo>
                    <a:pt x="742345" y="77987"/>
                  </a:lnTo>
                  <a:lnTo>
                    <a:pt x="776914" y="48259"/>
                  </a:lnTo>
                  <a:lnTo>
                    <a:pt x="818852" y="24815"/>
                  </a:lnTo>
                  <a:lnTo>
                    <a:pt x="861370" y="10123"/>
                  </a:lnTo>
                  <a:lnTo>
                    <a:pt x="908048" y="1845"/>
                  </a:lnTo>
                  <a:lnTo>
                    <a:pt x="958715" y="0"/>
                  </a:lnTo>
                  <a:lnTo>
                    <a:pt x="1013205" y="4605"/>
                  </a:lnTo>
                  <a:lnTo>
                    <a:pt x="1064043" y="15023"/>
                  </a:lnTo>
                  <a:lnTo>
                    <a:pt x="1083818" y="21970"/>
                  </a:lnTo>
                  <a:lnTo>
                    <a:pt x="931064" y="21970"/>
                  </a:lnTo>
                  <a:lnTo>
                    <a:pt x="885757" y="27223"/>
                  </a:lnTo>
                  <a:lnTo>
                    <a:pt x="840103" y="40008"/>
                  </a:lnTo>
                  <a:lnTo>
                    <a:pt x="799408" y="59640"/>
                  </a:lnTo>
                  <a:lnTo>
                    <a:pt x="765336" y="85114"/>
                  </a:lnTo>
                  <a:lnTo>
                    <a:pt x="739551" y="115421"/>
                  </a:lnTo>
                  <a:lnTo>
                    <a:pt x="720375" y="153958"/>
                  </a:lnTo>
                  <a:lnTo>
                    <a:pt x="709482" y="196790"/>
                  </a:lnTo>
                  <a:lnTo>
                    <a:pt x="706974" y="242065"/>
                  </a:lnTo>
                  <a:lnTo>
                    <a:pt x="712955" y="287934"/>
                  </a:lnTo>
                  <a:lnTo>
                    <a:pt x="727525" y="332544"/>
                  </a:lnTo>
                  <a:lnTo>
                    <a:pt x="752299" y="379640"/>
                  </a:lnTo>
                  <a:lnTo>
                    <a:pt x="784706" y="428254"/>
                  </a:lnTo>
                  <a:lnTo>
                    <a:pt x="817156" y="472912"/>
                  </a:lnTo>
                  <a:lnTo>
                    <a:pt x="852071" y="518663"/>
                  </a:lnTo>
                  <a:lnTo>
                    <a:pt x="884598" y="559692"/>
                  </a:lnTo>
                  <a:lnTo>
                    <a:pt x="913144" y="603215"/>
                  </a:lnTo>
                  <a:lnTo>
                    <a:pt x="937599" y="648939"/>
                  </a:lnTo>
                  <a:lnTo>
                    <a:pt x="957855" y="696572"/>
                  </a:lnTo>
                  <a:lnTo>
                    <a:pt x="973800" y="745822"/>
                  </a:lnTo>
                  <a:lnTo>
                    <a:pt x="985325" y="796395"/>
                  </a:lnTo>
                  <a:lnTo>
                    <a:pt x="992321" y="848001"/>
                  </a:lnTo>
                  <a:lnTo>
                    <a:pt x="994678" y="900346"/>
                  </a:lnTo>
                  <a:lnTo>
                    <a:pt x="993101" y="943481"/>
                  </a:lnTo>
                  <a:lnTo>
                    <a:pt x="988387" y="986174"/>
                  </a:lnTo>
                  <a:lnTo>
                    <a:pt x="980561" y="1028281"/>
                  </a:lnTo>
                  <a:lnTo>
                    <a:pt x="969648" y="1069659"/>
                  </a:lnTo>
                  <a:lnTo>
                    <a:pt x="952499" y="1118187"/>
                  </a:lnTo>
                  <a:lnTo>
                    <a:pt x="931032" y="1165120"/>
                  </a:lnTo>
                  <a:lnTo>
                    <a:pt x="905475" y="1210057"/>
                  </a:lnTo>
                  <a:lnTo>
                    <a:pt x="876057" y="1252601"/>
                  </a:lnTo>
                  <a:lnTo>
                    <a:pt x="843006" y="1292352"/>
                  </a:lnTo>
                  <a:lnTo>
                    <a:pt x="806706" y="1328819"/>
                  </a:lnTo>
                  <a:lnTo>
                    <a:pt x="767302" y="1361985"/>
                  </a:lnTo>
                  <a:lnTo>
                    <a:pt x="725170" y="1391590"/>
                  </a:lnTo>
                  <a:lnTo>
                    <a:pt x="680683" y="1417371"/>
                  </a:lnTo>
                  <a:lnTo>
                    <a:pt x="644628" y="1434205"/>
                  </a:lnTo>
                  <a:close/>
                </a:path>
                <a:path w="1412875" h="1483360">
                  <a:moveTo>
                    <a:pt x="1278358" y="1047322"/>
                  </a:moveTo>
                  <a:lnTo>
                    <a:pt x="1246787" y="1047322"/>
                  </a:lnTo>
                  <a:lnTo>
                    <a:pt x="1284805" y="1004830"/>
                  </a:lnTo>
                  <a:lnTo>
                    <a:pt x="1315532" y="958797"/>
                  </a:lnTo>
                  <a:lnTo>
                    <a:pt x="1339724" y="910581"/>
                  </a:lnTo>
                  <a:lnTo>
                    <a:pt x="1358138" y="861539"/>
                  </a:lnTo>
                  <a:lnTo>
                    <a:pt x="1371531" y="813030"/>
                  </a:lnTo>
                  <a:lnTo>
                    <a:pt x="1380660" y="766412"/>
                  </a:lnTo>
                  <a:lnTo>
                    <a:pt x="1386280" y="723043"/>
                  </a:lnTo>
                  <a:lnTo>
                    <a:pt x="1390117" y="668474"/>
                  </a:lnTo>
                  <a:lnTo>
                    <a:pt x="1390732" y="614414"/>
                  </a:lnTo>
                  <a:lnTo>
                    <a:pt x="1388151" y="561046"/>
                  </a:lnTo>
                  <a:lnTo>
                    <a:pt x="1382399" y="508548"/>
                  </a:lnTo>
                  <a:lnTo>
                    <a:pt x="1373502" y="457102"/>
                  </a:lnTo>
                  <a:lnTo>
                    <a:pt x="1361484" y="406888"/>
                  </a:lnTo>
                  <a:lnTo>
                    <a:pt x="1346372" y="358086"/>
                  </a:lnTo>
                  <a:lnTo>
                    <a:pt x="1328191" y="310878"/>
                  </a:lnTo>
                  <a:lnTo>
                    <a:pt x="1293645" y="240731"/>
                  </a:lnTo>
                  <a:lnTo>
                    <a:pt x="1269733" y="201782"/>
                  </a:lnTo>
                  <a:lnTo>
                    <a:pt x="1241023" y="162567"/>
                  </a:lnTo>
                  <a:lnTo>
                    <a:pt x="1207375" y="125046"/>
                  </a:lnTo>
                  <a:lnTo>
                    <a:pt x="1168591" y="91094"/>
                  </a:lnTo>
                  <a:lnTo>
                    <a:pt x="1124477" y="62583"/>
                  </a:lnTo>
                  <a:lnTo>
                    <a:pt x="1074836" y="41384"/>
                  </a:lnTo>
                  <a:lnTo>
                    <a:pt x="1027255" y="29176"/>
                  </a:lnTo>
                  <a:lnTo>
                    <a:pt x="978781" y="22663"/>
                  </a:lnTo>
                  <a:lnTo>
                    <a:pt x="931064" y="21970"/>
                  </a:lnTo>
                  <a:lnTo>
                    <a:pt x="1083818" y="21970"/>
                  </a:lnTo>
                  <a:lnTo>
                    <a:pt x="1154936" y="54373"/>
                  </a:lnTo>
                  <a:lnTo>
                    <a:pt x="1194676" y="83158"/>
                  </a:lnTo>
                  <a:lnTo>
                    <a:pt x="1229595" y="115869"/>
                  </a:lnTo>
                  <a:lnTo>
                    <a:pt x="1262082" y="153127"/>
                  </a:lnTo>
                  <a:lnTo>
                    <a:pt x="1292031" y="194794"/>
                  </a:lnTo>
                  <a:lnTo>
                    <a:pt x="1319382" y="240821"/>
                  </a:lnTo>
                  <a:lnTo>
                    <a:pt x="1340273" y="282787"/>
                  </a:lnTo>
                  <a:lnTo>
                    <a:pt x="1358623" y="326609"/>
                  </a:lnTo>
                  <a:lnTo>
                    <a:pt x="1374358" y="372064"/>
                  </a:lnTo>
                  <a:lnTo>
                    <a:pt x="1387448" y="419019"/>
                  </a:lnTo>
                  <a:lnTo>
                    <a:pt x="1397866" y="467342"/>
                  </a:lnTo>
                  <a:lnTo>
                    <a:pt x="1405582" y="516899"/>
                  </a:lnTo>
                  <a:lnTo>
                    <a:pt x="1410568" y="567558"/>
                  </a:lnTo>
                  <a:lnTo>
                    <a:pt x="1412796" y="619185"/>
                  </a:lnTo>
                  <a:lnTo>
                    <a:pt x="1412236" y="671649"/>
                  </a:lnTo>
                  <a:lnTo>
                    <a:pt x="1408497" y="726159"/>
                  </a:lnTo>
                  <a:lnTo>
                    <a:pt x="1401454" y="778251"/>
                  </a:lnTo>
                  <a:lnTo>
                    <a:pt x="1391157" y="827766"/>
                  </a:lnTo>
                  <a:lnTo>
                    <a:pt x="1377660" y="874549"/>
                  </a:lnTo>
                  <a:lnTo>
                    <a:pt x="1361015" y="918441"/>
                  </a:lnTo>
                  <a:lnTo>
                    <a:pt x="1341273" y="959285"/>
                  </a:lnTo>
                  <a:lnTo>
                    <a:pt x="1318487" y="996924"/>
                  </a:lnTo>
                  <a:lnTo>
                    <a:pt x="1292709" y="1031200"/>
                  </a:lnTo>
                  <a:lnTo>
                    <a:pt x="1279612" y="1046009"/>
                  </a:lnTo>
                  <a:lnTo>
                    <a:pt x="1278358" y="1047322"/>
                  </a:lnTo>
                  <a:close/>
                </a:path>
                <a:path w="1412875" h="1483360">
                  <a:moveTo>
                    <a:pt x="882273" y="1060007"/>
                  </a:moveTo>
                  <a:lnTo>
                    <a:pt x="623873" y="1060007"/>
                  </a:lnTo>
                  <a:lnTo>
                    <a:pt x="623873" y="706889"/>
                  </a:lnTo>
                  <a:lnTo>
                    <a:pt x="882273" y="706889"/>
                  </a:lnTo>
                  <a:lnTo>
                    <a:pt x="882273" y="1060007"/>
                  </a:lnTo>
                  <a:close/>
                </a:path>
                <a:path w="1412875" h="1483360">
                  <a:moveTo>
                    <a:pt x="1162646" y="1347507"/>
                  </a:moveTo>
                  <a:lnTo>
                    <a:pt x="1119621" y="1341715"/>
                  </a:lnTo>
                  <a:lnTo>
                    <a:pt x="1080930" y="1325374"/>
                  </a:lnTo>
                  <a:lnTo>
                    <a:pt x="1048127" y="1300040"/>
                  </a:lnTo>
                  <a:lnTo>
                    <a:pt x="1022770" y="1267267"/>
                  </a:lnTo>
                  <a:lnTo>
                    <a:pt x="1006415" y="1228610"/>
                  </a:lnTo>
                  <a:lnTo>
                    <a:pt x="1000617" y="1185623"/>
                  </a:lnTo>
                  <a:lnTo>
                    <a:pt x="1006415" y="1142637"/>
                  </a:lnTo>
                  <a:lnTo>
                    <a:pt x="1022770" y="1103980"/>
                  </a:lnTo>
                  <a:lnTo>
                    <a:pt x="1048127" y="1071207"/>
                  </a:lnTo>
                  <a:lnTo>
                    <a:pt x="1080930" y="1045873"/>
                  </a:lnTo>
                  <a:lnTo>
                    <a:pt x="1119621" y="1029532"/>
                  </a:lnTo>
                  <a:lnTo>
                    <a:pt x="1162646" y="1023739"/>
                  </a:lnTo>
                  <a:lnTo>
                    <a:pt x="1185327" y="1025319"/>
                  </a:lnTo>
                  <a:lnTo>
                    <a:pt x="1207054" y="1029918"/>
                  </a:lnTo>
                  <a:lnTo>
                    <a:pt x="1227612" y="1037323"/>
                  </a:lnTo>
                  <a:lnTo>
                    <a:pt x="1246787" y="1047322"/>
                  </a:lnTo>
                  <a:lnTo>
                    <a:pt x="1278358" y="1047322"/>
                  </a:lnTo>
                  <a:lnTo>
                    <a:pt x="1274705" y="1051148"/>
                  </a:lnTo>
                  <a:lnTo>
                    <a:pt x="1162646" y="1051148"/>
                  </a:lnTo>
                  <a:lnTo>
                    <a:pt x="1120145" y="1058015"/>
                  </a:lnTo>
                  <a:lnTo>
                    <a:pt x="1083201" y="1077127"/>
                  </a:lnTo>
                  <a:lnTo>
                    <a:pt x="1054047" y="1106254"/>
                  </a:lnTo>
                  <a:lnTo>
                    <a:pt x="1034917" y="1143163"/>
                  </a:lnTo>
                  <a:lnTo>
                    <a:pt x="1028044" y="1185623"/>
                  </a:lnTo>
                  <a:lnTo>
                    <a:pt x="1034917" y="1228079"/>
                  </a:lnTo>
                  <a:lnTo>
                    <a:pt x="1054047" y="1264989"/>
                  </a:lnTo>
                  <a:lnTo>
                    <a:pt x="1083201" y="1294120"/>
                  </a:lnTo>
                  <a:lnTo>
                    <a:pt x="1120145" y="1313236"/>
                  </a:lnTo>
                  <a:lnTo>
                    <a:pt x="1162646" y="1320105"/>
                  </a:lnTo>
                  <a:lnTo>
                    <a:pt x="1251184" y="1320105"/>
                  </a:lnTo>
                  <a:lnTo>
                    <a:pt x="1244362" y="1325374"/>
                  </a:lnTo>
                  <a:lnTo>
                    <a:pt x="1205671" y="1341715"/>
                  </a:lnTo>
                  <a:lnTo>
                    <a:pt x="1162646" y="1347507"/>
                  </a:lnTo>
                  <a:close/>
                </a:path>
                <a:path w="1412875" h="1483360">
                  <a:moveTo>
                    <a:pt x="1251184" y="1320105"/>
                  </a:moveTo>
                  <a:lnTo>
                    <a:pt x="1162646" y="1320105"/>
                  </a:lnTo>
                  <a:lnTo>
                    <a:pt x="1205144" y="1313236"/>
                  </a:lnTo>
                  <a:lnTo>
                    <a:pt x="1242086" y="1294120"/>
                  </a:lnTo>
                  <a:lnTo>
                    <a:pt x="1271239" y="1264989"/>
                  </a:lnTo>
                  <a:lnTo>
                    <a:pt x="1290369" y="1228079"/>
                  </a:lnTo>
                  <a:lnTo>
                    <a:pt x="1297242" y="1185623"/>
                  </a:lnTo>
                  <a:lnTo>
                    <a:pt x="1290369" y="1143163"/>
                  </a:lnTo>
                  <a:lnTo>
                    <a:pt x="1271239" y="1106254"/>
                  </a:lnTo>
                  <a:lnTo>
                    <a:pt x="1242086" y="1077127"/>
                  </a:lnTo>
                  <a:lnTo>
                    <a:pt x="1205144" y="1058015"/>
                  </a:lnTo>
                  <a:lnTo>
                    <a:pt x="1162646" y="1051148"/>
                  </a:lnTo>
                  <a:lnTo>
                    <a:pt x="1274705" y="1051148"/>
                  </a:lnTo>
                  <a:lnTo>
                    <a:pt x="1272631" y="1053320"/>
                  </a:lnTo>
                  <a:lnTo>
                    <a:pt x="1265397" y="1060550"/>
                  </a:lnTo>
                  <a:lnTo>
                    <a:pt x="1289917" y="1085549"/>
                  </a:lnTo>
                  <a:lnTo>
                    <a:pt x="1308599" y="1115355"/>
                  </a:lnTo>
                  <a:lnTo>
                    <a:pt x="1320499" y="1149027"/>
                  </a:lnTo>
                  <a:lnTo>
                    <a:pt x="1324675" y="1185623"/>
                  </a:lnTo>
                  <a:lnTo>
                    <a:pt x="1318877" y="1228610"/>
                  </a:lnTo>
                  <a:lnTo>
                    <a:pt x="1302522" y="1267267"/>
                  </a:lnTo>
                  <a:lnTo>
                    <a:pt x="1277165" y="1300040"/>
                  </a:lnTo>
                  <a:lnTo>
                    <a:pt x="1251184" y="1320105"/>
                  </a:lnTo>
                  <a:close/>
                </a:path>
                <a:path w="1412875" h="1483360">
                  <a:moveTo>
                    <a:pt x="411433" y="1483101"/>
                  </a:moveTo>
                  <a:lnTo>
                    <a:pt x="362828" y="1481093"/>
                  </a:lnTo>
                  <a:lnTo>
                    <a:pt x="314915" y="1475124"/>
                  </a:lnTo>
                  <a:lnTo>
                    <a:pt x="267906" y="1465278"/>
                  </a:lnTo>
                  <a:lnTo>
                    <a:pt x="222013" y="1451636"/>
                  </a:lnTo>
                  <a:lnTo>
                    <a:pt x="177451" y="1434283"/>
                  </a:lnTo>
                  <a:lnTo>
                    <a:pt x="134430" y="1413300"/>
                  </a:lnTo>
                  <a:lnTo>
                    <a:pt x="93163" y="1388771"/>
                  </a:lnTo>
                  <a:lnTo>
                    <a:pt x="53863" y="1360779"/>
                  </a:lnTo>
                  <a:lnTo>
                    <a:pt x="16743" y="1329405"/>
                  </a:lnTo>
                  <a:lnTo>
                    <a:pt x="0" y="1310505"/>
                  </a:lnTo>
                  <a:lnTo>
                    <a:pt x="10561" y="1299991"/>
                  </a:lnTo>
                  <a:lnTo>
                    <a:pt x="50195" y="1330607"/>
                  </a:lnTo>
                  <a:lnTo>
                    <a:pt x="92171" y="1357475"/>
                  </a:lnTo>
                  <a:lnTo>
                    <a:pt x="136208" y="1380492"/>
                  </a:lnTo>
                  <a:lnTo>
                    <a:pt x="182025" y="1399554"/>
                  </a:lnTo>
                  <a:lnTo>
                    <a:pt x="229341" y="1414560"/>
                  </a:lnTo>
                  <a:lnTo>
                    <a:pt x="277875" y="1425405"/>
                  </a:lnTo>
                  <a:lnTo>
                    <a:pt x="327346" y="1431988"/>
                  </a:lnTo>
                  <a:lnTo>
                    <a:pt x="377473" y="1434205"/>
                  </a:lnTo>
                  <a:lnTo>
                    <a:pt x="644628" y="1434205"/>
                  </a:lnTo>
                  <a:lnTo>
                    <a:pt x="634217" y="1439066"/>
                  </a:lnTo>
                  <a:lnTo>
                    <a:pt x="591323" y="1454864"/>
                  </a:lnTo>
                  <a:lnTo>
                    <a:pt x="547499" y="1467187"/>
                  </a:lnTo>
                  <a:lnTo>
                    <a:pt x="502842" y="1476015"/>
                  </a:lnTo>
                  <a:lnTo>
                    <a:pt x="457454" y="1481326"/>
                  </a:lnTo>
                  <a:lnTo>
                    <a:pt x="411433" y="1483101"/>
                  </a:lnTo>
                  <a:close/>
                </a:path>
              </a:pathLst>
            </a:custGeom>
            <a:solidFill>
              <a:srgbClr val="A1E3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60504" y="1782548"/>
              <a:ext cx="635000" cy="603250"/>
            </a:xfrm>
            <a:custGeom>
              <a:avLst/>
              <a:gdLst/>
              <a:ahLst/>
              <a:cxnLst/>
              <a:rect l="l" t="t" r="r" b="b"/>
              <a:pathLst>
                <a:path w="635000" h="603250">
                  <a:moveTo>
                    <a:pt x="531293" y="221242"/>
                  </a:moveTo>
                  <a:lnTo>
                    <a:pt x="491117" y="213140"/>
                  </a:lnTo>
                  <a:lnTo>
                    <a:pt x="458312" y="191042"/>
                  </a:lnTo>
                  <a:lnTo>
                    <a:pt x="436197" y="158264"/>
                  </a:lnTo>
                  <a:lnTo>
                    <a:pt x="428088" y="118123"/>
                  </a:lnTo>
                  <a:lnTo>
                    <a:pt x="436197" y="77983"/>
                  </a:lnTo>
                  <a:lnTo>
                    <a:pt x="458312" y="45200"/>
                  </a:lnTo>
                  <a:lnTo>
                    <a:pt x="491117" y="23097"/>
                  </a:lnTo>
                  <a:lnTo>
                    <a:pt x="531293" y="14991"/>
                  </a:lnTo>
                  <a:lnTo>
                    <a:pt x="571466" y="23097"/>
                  </a:lnTo>
                  <a:lnTo>
                    <a:pt x="604271" y="45200"/>
                  </a:lnTo>
                  <a:lnTo>
                    <a:pt x="626388" y="77983"/>
                  </a:lnTo>
                  <a:lnTo>
                    <a:pt x="634498" y="118123"/>
                  </a:lnTo>
                  <a:lnTo>
                    <a:pt x="626388" y="158264"/>
                  </a:lnTo>
                  <a:lnTo>
                    <a:pt x="604271" y="191042"/>
                  </a:lnTo>
                  <a:lnTo>
                    <a:pt x="571466" y="213140"/>
                  </a:lnTo>
                  <a:lnTo>
                    <a:pt x="531293" y="221242"/>
                  </a:lnTo>
                  <a:close/>
                </a:path>
                <a:path w="635000" h="603250">
                  <a:moveTo>
                    <a:pt x="407380" y="249954"/>
                  </a:moveTo>
                  <a:lnTo>
                    <a:pt x="243420" y="249954"/>
                  </a:lnTo>
                  <a:lnTo>
                    <a:pt x="273313" y="213688"/>
                  </a:lnTo>
                  <a:lnTo>
                    <a:pt x="300208" y="175026"/>
                  </a:lnTo>
                  <a:lnTo>
                    <a:pt x="323926" y="134148"/>
                  </a:lnTo>
                  <a:lnTo>
                    <a:pt x="344289" y="91232"/>
                  </a:lnTo>
                  <a:lnTo>
                    <a:pt x="361119" y="46457"/>
                  </a:lnTo>
                  <a:lnTo>
                    <a:pt x="374238" y="0"/>
                  </a:lnTo>
                  <a:lnTo>
                    <a:pt x="394223" y="0"/>
                  </a:lnTo>
                  <a:lnTo>
                    <a:pt x="375789" y="25476"/>
                  </a:lnTo>
                  <a:lnTo>
                    <a:pt x="361963" y="54013"/>
                  </a:lnTo>
                  <a:lnTo>
                    <a:pt x="353277" y="85071"/>
                  </a:lnTo>
                  <a:lnTo>
                    <a:pt x="350263" y="118110"/>
                  </a:lnTo>
                  <a:lnTo>
                    <a:pt x="354244" y="156007"/>
                  </a:lnTo>
                  <a:lnTo>
                    <a:pt x="365638" y="191161"/>
                  </a:lnTo>
                  <a:lnTo>
                    <a:pt x="383624" y="222750"/>
                  </a:lnTo>
                  <a:lnTo>
                    <a:pt x="407380" y="249954"/>
                  </a:lnTo>
                  <a:close/>
                </a:path>
                <a:path w="635000" h="603250">
                  <a:moveTo>
                    <a:pt x="243439" y="603092"/>
                  </a:moveTo>
                  <a:lnTo>
                    <a:pt x="0" y="603092"/>
                  </a:lnTo>
                  <a:lnTo>
                    <a:pt x="0" y="411366"/>
                  </a:lnTo>
                  <a:lnTo>
                    <a:pt x="46368" y="393266"/>
                  </a:lnTo>
                  <a:lnTo>
                    <a:pt x="90687" y="371381"/>
                  </a:lnTo>
                  <a:lnTo>
                    <a:pt x="132755" y="345911"/>
                  </a:lnTo>
                  <a:lnTo>
                    <a:pt x="172371" y="317053"/>
                  </a:lnTo>
                  <a:lnTo>
                    <a:pt x="209333" y="285008"/>
                  </a:lnTo>
                  <a:lnTo>
                    <a:pt x="243439" y="249973"/>
                  </a:lnTo>
                  <a:lnTo>
                    <a:pt x="243439" y="6030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2370019"/>
            <a:ext cx="4165600" cy="617477"/>
          </a:xfrm>
          <a:prstGeom prst="rect">
            <a:avLst/>
          </a:prstGeom>
          <a:ln>
            <a:noFill/>
          </a:ln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fr-MA" sz="3900" spc="13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Tahoma"/>
                <a:cs typeface="Tahoma"/>
              </a:rPr>
              <a:t>H</a:t>
            </a:r>
            <a:r>
              <a:rPr sz="3900" spc="130" dirty="0" err="1" smtClean="0">
                <a:solidFill>
                  <a:srgbClr val="FFFFFF"/>
                </a:solidFill>
                <a:latin typeface="Tahoma"/>
                <a:cs typeface="Tahoma"/>
              </a:rPr>
              <a:t>ealth</a:t>
            </a:r>
            <a:r>
              <a:rPr sz="3900" spc="-204" dirty="0" smtClean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fr-MA" sz="3900" spc="110" dirty="0">
                <a:solidFill>
                  <a:schemeClr val="tx2">
                    <a:lumMod val="20000"/>
                    <a:lumOff val="80000"/>
                  </a:schemeClr>
                </a:solidFill>
                <a:latin typeface="Tahoma"/>
                <a:cs typeface="Tahoma"/>
              </a:rPr>
              <a:t>C</a:t>
            </a:r>
            <a:r>
              <a:rPr sz="3900" spc="110" dirty="0" smtClean="0">
                <a:solidFill>
                  <a:srgbClr val="FFFFFF"/>
                </a:solidFill>
                <a:latin typeface="Tahoma"/>
                <a:cs typeface="Tahoma"/>
              </a:rPr>
              <a:t>are</a:t>
            </a:r>
            <a:endParaRPr sz="3900" dirty="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16000" y="4180844"/>
            <a:ext cx="3996690" cy="30995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solidFill>
                  <a:srgbClr val="FFFFFF"/>
                </a:solidFill>
                <a:latin typeface="Arial"/>
                <a:cs typeface="Arial"/>
              </a:rPr>
              <a:t>Introduction</a:t>
            </a:r>
            <a:r>
              <a:rPr sz="3600" b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600" b="1" dirty="0">
                <a:solidFill>
                  <a:srgbClr val="FFFFFF"/>
                </a:solidFill>
                <a:latin typeface="Arial"/>
                <a:cs typeface="Arial"/>
              </a:rPr>
              <a:t>:</a:t>
            </a:r>
            <a:endParaRPr sz="3600" dirty="0">
              <a:latin typeface="Arial"/>
              <a:cs typeface="Arial"/>
            </a:endParaRPr>
          </a:p>
          <a:p>
            <a:pPr marL="12700" marR="5080">
              <a:lnSpc>
                <a:spcPct val="114999"/>
              </a:lnSpc>
              <a:spcBef>
                <a:spcPts val="2510"/>
              </a:spcBef>
            </a:pPr>
            <a:r>
              <a:rPr lang="fr-MA" sz="2500" spc="-5" dirty="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sz="2500" spc="-5" dirty="0" smtClean="0">
                <a:solidFill>
                  <a:srgbClr val="FFFFFF"/>
                </a:solidFill>
                <a:latin typeface="Arial MT"/>
                <a:cs typeface="Arial MT"/>
              </a:rPr>
              <a:t>ne </a:t>
            </a:r>
            <a:r>
              <a:rPr sz="2500" spc="-5" dirty="0">
                <a:solidFill>
                  <a:srgbClr val="FFFFFF"/>
                </a:solidFill>
                <a:latin typeface="Arial MT"/>
                <a:cs typeface="Arial MT"/>
              </a:rPr>
              <a:t>application qui </a:t>
            </a:r>
            <a:r>
              <a:rPr lang="fr-MA" sz="2500" spc="-5" dirty="0" smtClean="0">
                <a:solidFill>
                  <a:srgbClr val="FFFFFF"/>
                </a:solidFill>
                <a:latin typeface="Arial MT"/>
                <a:cs typeface="Arial MT"/>
              </a:rPr>
              <a:t>propose un répertoire exhaustif</a:t>
            </a:r>
            <a:r>
              <a:rPr sz="2500" spc="-5" dirty="0" smtClean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5" dirty="0">
                <a:solidFill>
                  <a:srgbClr val="FFFFFF"/>
                </a:solidFill>
                <a:latin typeface="Arial MT"/>
                <a:cs typeface="Arial MT"/>
              </a:rPr>
              <a:t>des services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lang="fr-MA" sz="2500" spc="-5" dirty="0" smtClean="0">
                <a:solidFill>
                  <a:srgbClr val="FFFFFF"/>
                </a:solidFill>
                <a:latin typeface="Arial MT"/>
                <a:cs typeface="Arial MT"/>
              </a:rPr>
              <a:t>médicaux</a:t>
            </a:r>
            <a:r>
              <a:rPr sz="2500" spc="-10" dirty="0" smtClean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lang="fr-MA" sz="2500" spc="-5" dirty="0" smtClean="0">
                <a:solidFill>
                  <a:srgbClr val="FFFFFF"/>
                </a:solidFill>
                <a:latin typeface="Arial MT"/>
                <a:cs typeface="Arial MT"/>
              </a:rPr>
              <a:t>et gérer les rendez-vous des patients</a:t>
            </a:r>
            <a:r>
              <a:rPr sz="2500" spc="-5" dirty="0" smtClean="0">
                <a:solidFill>
                  <a:srgbClr val="FFFFFF"/>
                </a:solidFill>
                <a:latin typeface="Arial MT"/>
                <a:cs typeface="Arial MT"/>
              </a:rPr>
              <a:t>.</a:t>
            </a:r>
            <a:endParaRPr sz="2500" dirty="0">
              <a:latin typeface="Arial MT"/>
              <a:cs typeface="Arial M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"/>
            <a:ext cx="8961755" cy="10287000"/>
            <a:chOff x="0" y="1"/>
            <a:chExt cx="8961755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1"/>
              <a:ext cx="4985385" cy="10287000"/>
            </a:xfrm>
            <a:custGeom>
              <a:avLst/>
              <a:gdLst/>
              <a:ahLst/>
              <a:cxnLst/>
              <a:rect l="l" t="t" r="r" b="b"/>
              <a:pathLst>
                <a:path w="4985385" h="10287000">
                  <a:moveTo>
                    <a:pt x="0" y="10286998"/>
                  </a:moveTo>
                  <a:lnTo>
                    <a:pt x="0" y="0"/>
                  </a:lnTo>
                  <a:lnTo>
                    <a:pt x="4984764" y="0"/>
                  </a:lnTo>
                  <a:lnTo>
                    <a:pt x="4984764" y="10286998"/>
                  </a:lnTo>
                  <a:lnTo>
                    <a:pt x="0" y="10286998"/>
                  </a:lnTo>
                  <a:close/>
                </a:path>
              </a:pathLst>
            </a:custGeom>
            <a:solidFill>
              <a:srgbClr val="4593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16005" y="2501307"/>
              <a:ext cx="6684596" cy="66802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155125" y="2437143"/>
              <a:ext cx="6806565" cy="6794500"/>
            </a:xfrm>
            <a:custGeom>
              <a:avLst/>
              <a:gdLst/>
              <a:ahLst/>
              <a:cxnLst/>
              <a:rect l="l" t="t" r="r" b="b"/>
              <a:pathLst>
                <a:path w="6806565" h="6794500">
                  <a:moveTo>
                    <a:pt x="3738817" y="12699"/>
                  </a:moveTo>
                  <a:lnTo>
                    <a:pt x="3067542" y="12699"/>
                  </a:lnTo>
                  <a:lnTo>
                    <a:pt x="3114963" y="0"/>
                  </a:lnTo>
                  <a:lnTo>
                    <a:pt x="3691395" y="0"/>
                  </a:lnTo>
                  <a:lnTo>
                    <a:pt x="3738817" y="12699"/>
                  </a:lnTo>
                  <a:close/>
                </a:path>
                <a:path w="6806565" h="6794500">
                  <a:moveTo>
                    <a:pt x="3833093" y="25399"/>
                  </a:moveTo>
                  <a:lnTo>
                    <a:pt x="2973268" y="25399"/>
                  </a:lnTo>
                  <a:lnTo>
                    <a:pt x="3020309" y="12699"/>
                  </a:lnTo>
                  <a:lnTo>
                    <a:pt x="3786051" y="12699"/>
                  </a:lnTo>
                  <a:lnTo>
                    <a:pt x="3833093" y="25399"/>
                  </a:lnTo>
                  <a:close/>
                </a:path>
                <a:path w="6806565" h="6794500">
                  <a:moveTo>
                    <a:pt x="3926581" y="38099"/>
                  </a:moveTo>
                  <a:lnTo>
                    <a:pt x="2879780" y="38099"/>
                  </a:lnTo>
                  <a:lnTo>
                    <a:pt x="2926423" y="25399"/>
                  </a:lnTo>
                  <a:lnTo>
                    <a:pt x="3879937" y="25399"/>
                  </a:lnTo>
                  <a:lnTo>
                    <a:pt x="3926581" y="38099"/>
                  </a:lnTo>
                  <a:close/>
                </a:path>
                <a:path w="6806565" h="6794500">
                  <a:moveTo>
                    <a:pt x="4065259" y="63499"/>
                  </a:moveTo>
                  <a:lnTo>
                    <a:pt x="2741103" y="63499"/>
                  </a:lnTo>
                  <a:lnTo>
                    <a:pt x="2833343" y="38099"/>
                  </a:lnTo>
                  <a:lnTo>
                    <a:pt x="3973019" y="38099"/>
                  </a:lnTo>
                  <a:lnTo>
                    <a:pt x="4065259" y="63499"/>
                  </a:lnTo>
                  <a:close/>
                </a:path>
                <a:path w="6806565" h="6794500">
                  <a:moveTo>
                    <a:pt x="4111053" y="6730999"/>
                  </a:moveTo>
                  <a:lnTo>
                    <a:pt x="2695306" y="6730999"/>
                  </a:lnTo>
                  <a:lnTo>
                    <a:pt x="2250433" y="6603999"/>
                  </a:lnTo>
                  <a:lnTo>
                    <a:pt x="2207351" y="6578599"/>
                  </a:lnTo>
                  <a:lnTo>
                    <a:pt x="2122013" y="6553199"/>
                  </a:lnTo>
                  <a:lnTo>
                    <a:pt x="2079766" y="6527799"/>
                  </a:lnTo>
                  <a:lnTo>
                    <a:pt x="2037806" y="6515099"/>
                  </a:lnTo>
                  <a:lnTo>
                    <a:pt x="1996137" y="6489699"/>
                  </a:lnTo>
                  <a:lnTo>
                    <a:pt x="1954765" y="6476999"/>
                  </a:lnTo>
                  <a:lnTo>
                    <a:pt x="1913693" y="6451599"/>
                  </a:lnTo>
                  <a:lnTo>
                    <a:pt x="1872927" y="6438899"/>
                  </a:lnTo>
                  <a:lnTo>
                    <a:pt x="1792329" y="6388099"/>
                  </a:lnTo>
                  <a:lnTo>
                    <a:pt x="1752506" y="6375399"/>
                  </a:lnTo>
                  <a:lnTo>
                    <a:pt x="1713006" y="6349999"/>
                  </a:lnTo>
                  <a:lnTo>
                    <a:pt x="1596492" y="6273799"/>
                  </a:lnTo>
                  <a:lnTo>
                    <a:pt x="1558331" y="6261099"/>
                  </a:lnTo>
                  <a:lnTo>
                    <a:pt x="1520516" y="6235699"/>
                  </a:lnTo>
                  <a:lnTo>
                    <a:pt x="1409192" y="6159499"/>
                  </a:lnTo>
                  <a:lnTo>
                    <a:pt x="1372806" y="6121399"/>
                  </a:lnTo>
                  <a:lnTo>
                    <a:pt x="1301145" y="6070599"/>
                  </a:lnTo>
                  <a:lnTo>
                    <a:pt x="1230994" y="6019799"/>
                  </a:lnTo>
                  <a:lnTo>
                    <a:pt x="1196497" y="5981699"/>
                  </a:lnTo>
                  <a:lnTo>
                    <a:pt x="1128680" y="5930899"/>
                  </a:lnTo>
                  <a:lnTo>
                    <a:pt x="1095370" y="5892799"/>
                  </a:lnTo>
                  <a:lnTo>
                    <a:pt x="1062464" y="5867399"/>
                  </a:lnTo>
                  <a:lnTo>
                    <a:pt x="1029968" y="5829299"/>
                  </a:lnTo>
                  <a:lnTo>
                    <a:pt x="997886" y="5803899"/>
                  </a:lnTo>
                  <a:lnTo>
                    <a:pt x="966222" y="5765799"/>
                  </a:lnTo>
                  <a:lnTo>
                    <a:pt x="934981" y="5740399"/>
                  </a:lnTo>
                  <a:lnTo>
                    <a:pt x="904168" y="5702299"/>
                  </a:lnTo>
                  <a:lnTo>
                    <a:pt x="873786" y="5676899"/>
                  </a:lnTo>
                  <a:lnTo>
                    <a:pt x="843841" y="5638799"/>
                  </a:lnTo>
                  <a:lnTo>
                    <a:pt x="814337" y="5600699"/>
                  </a:lnTo>
                  <a:lnTo>
                    <a:pt x="785278" y="5575299"/>
                  </a:lnTo>
                  <a:lnTo>
                    <a:pt x="756670" y="5537199"/>
                  </a:lnTo>
                  <a:lnTo>
                    <a:pt x="728515" y="5499099"/>
                  </a:lnTo>
                  <a:lnTo>
                    <a:pt x="700821" y="5460999"/>
                  </a:lnTo>
                  <a:lnTo>
                    <a:pt x="673589" y="5422899"/>
                  </a:lnTo>
                  <a:lnTo>
                    <a:pt x="646826" y="5384799"/>
                  </a:lnTo>
                  <a:lnTo>
                    <a:pt x="620535" y="5359399"/>
                  </a:lnTo>
                  <a:lnTo>
                    <a:pt x="594722" y="5321299"/>
                  </a:lnTo>
                  <a:lnTo>
                    <a:pt x="569390" y="5283199"/>
                  </a:lnTo>
                  <a:lnTo>
                    <a:pt x="544545" y="5245099"/>
                  </a:lnTo>
                  <a:lnTo>
                    <a:pt x="520190" y="5206999"/>
                  </a:lnTo>
                  <a:lnTo>
                    <a:pt x="496330" y="5168899"/>
                  </a:lnTo>
                  <a:lnTo>
                    <a:pt x="472971" y="5130799"/>
                  </a:lnTo>
                  <a:lnTo>
                    <a:pt x="450115" y="5092699"/>
                  </a:lnTo>
                  <a:lnTo>
                    <a:pt x="427769" y="5041899"/>
                  </a:lnTo>
                  <a:lnTo>
                    <a:pt x="405936" y="5003799"/>
                  </a:lnTo>
                  <a:lnTo>
                    <a:pt x="384620" y="4965699"/>
                  </a:lnTo>
                  <a:lnTo>
                    <a:pt x="363828" y="4927599"/>
                  </a:lnTo>
                  <a:lnTo>
                    <a:pt x="343562" y="4889499"/>
                  </a:lnTo>
                  <a:lnTo>
                    <a:pt x="323827" y="4851399"/>
                  </a:lnTo>
                  <a:lnTo>
                    <a:pt x="304629" y="4800599"/>
                  </a:lnTo>
                  <a:lnTo>
                    <a:pt x="285971" y="4762499"/>
                  </a:lnTo>
                  <a:lnTo>
                    <a:pt x="267858" y="4724399"/>
                  </a:lnTo>
                  <a:lnTo>
                    <a:pt x="250294" y="4673599"/>
                  </a:lnTo>
                  <a:lnTo>
                    <a:pt x="233285" y="4635499"/>
                  </a:lnTo>
                  <a:lnTo>
                    <a:pt x="216834" y="4597399"/>
                  </a:lnTo>
                  <a:lnTo>
                    <a:pt x="200946" y="4546599"/>
                  </a:lnTo>
                  <a:lnTo>
                    <a:pt x="185626" y="4508499"/>
                  </a:lnTo>
                  <a:lnTo>
                    <a:pt x="170879" y="4457699"/>
                  </a:lnTo>
                  <a:lnTo>
                    <a:pt x="156707" y="4419599"/>
                  </a:lnTo>
                  <a:lnTo>
                    <a:pt x="143118" y="4368799"/>
                  </a:lnTo>
                  <a:lnTo>
                    <a:pt x="130113" y="4330699"/>
                  </a:lnTo>
                  <a:lnTo>
                    <a:pt x="117699" y="4279899"/>
                  </a:lnTo>
                  <a:lnTo>
                    <a:pt x="105880" y="4241799"/>
                  </a:lnTo>
                  <a:lnTo>
                    <a:pt x="94660" y="4190999"/>
                  </a:lnTo>
                  <a:lnTo>
                    <a:pt x="84044" y="4152899"/>
                  </a:lnTo>
                  <a:lnTo>
                    <a:pt x="74037" y="4102099"/>
                  </a:lnTo>
                  <a:lnTo>
                    <a:pt x="64642" y="4063999"/>
                  </a:lnTo>
                  <a:lnTo>
                    <a:pt x="55864" y="4013199"/>
                  </a:lnTo>
                  <a:lnTo>
                    <a:pt x="47709" y="3962399"/>
                  </a:lnTo>
                  <a:lnTo>
                    <a:pt x="40180" y="3924299"/>
                  </a:lnTo>
                  <a:lnTo>
                    <a:pt x="33282" y="3873499"/>
                  </a:lnTo>
                  <a:lnTo>
                    <a:pt x="27019" y="3822699"/>
                  </a:lnTo>
                  <a:lnTo>
                    <a:pt x="21397" y="3784599"/>
                  </a:lnTo>
                  <a:lnTo>
                    <a:pt x="16419" y="3733799"/>
                  </a:lnTo>
                  <a:lnTo>
                    <a:pt x="12090" y="3682999"/>
                  </a:lnTo>
                  <a:lnTo>
                    <a:pt x="8414" y="3632199"/>
                  </a:lnTo>
                  <a:lnTo>
                    <a:pt x="5397" y="3594099"/>
                  </a:lnTo>
                  <a:lnTo>
                    <a:pt x="3042" y="3543299"/>
                  </a:lnTo>
                  <a:lnTo>
                    <a:pt x="1355" y="3492499"/>
                  </a:lnTo>
                  <a:lnTo>
                    <a:pt x="339" y="3441699"/>
                  </a:lnTo>
                  <a:lnTo>
                    <a:pt x="0" y="3390899"/>
                  </a:lnTo>
                  <a:lnTo>
                    <a:pt x="339" y="3352799"/>
                  </a:lnTo>
                  <a:lnTo>
                    <a:pt x="1355" y="3301999"/>
                  </a:lnTo>
                  <a:lnTo>
                    <a:pt x="3042" y="3251199"/>
                  </a:lnTo>
                  <a:lnTo>
                    <a:pt x="5397" y="3200399"/>
                  </a:lnTo>
                  <a:lnTo>
                    <a:pt x="8414" y="3162299"/>
                  </a:lnTo>
                  <a:lnTo>
                    <a:pt x="12090" y="3111499"/>
                  </a:lnTo>
                  <a:lnTo>
                    <a:pt x="16419" y="3060699"/>
                  </a:lnTo>
                  <a:lnTo>
                    <a:pt x="21397" y="3009899"/>
                  </a:lnTo>
                  <a:lnTo>
                    <a:pt x="27019" y="2971799"/>
                  </a:lnTo>
                  <a:lnTo>
                    <a:pt x="33282" y="2920999"/>
                  </a:lnTo>
                  <a:lnTo>
                    <a:pt x="40180" y="2870199"/>
                  </a:lnTo>
                  <a:lnTo>
                    <a:pt x="47709" y="2832099"/>
                  </a:lnTo>
                  <a:lnTo>
                    <a:pt x="55865" y="2781299"/>
                  </a:lnTo>
                  <a:lnTo>
                    <a:pt x="64642" y="2730499"/>
                  </a:lnTo>
                  <a:lnTo>
                    <a:pt x="74037" y="2692399"/>
                  </a:lnTo>
                  <a:lnTo>
                    <a:pt x="84045" y="2641599"/>
                  </a:lnTo>
                  <a:lnTo>
                    <a:pt x="94661" y="2603499"/>
                  </a:lnTo>
                  <a:lnTo>
                    <a:pt x="105881" y="2552699"/>
                  </a:lnTo>
                  <a:lnTo>
                    <a:pt x="117700" y="2501899"/>
                  </a:lnTo>
                  <a:lnTo>
                    <a:pt x="130114" y="2463799"/>
                  </a:lnTo>
                  <a:lnTo>
                    <a:pt x="143119" y="2412999"/>
                  </a:lnTo>
                  <a:lnTo>
                    <a:pt x="156709" y="2374899"/>
                  </a:lnTo>
                  <a:lnTo>
                    <a:pt x="170880" y="2336799"/>
                  </a:lnTo>
                  <a:lnTo>
                    <a:pt x="185628" y="2285999"/>
                  </a:lnTo>
                  <a:lnTo>
                    <a:pt x="200948" y="2247899"/>
                  </a:lnTo>
                  <a:lnTo>
                    <a:pt x="216836" y="2197099"/>
                  </a:lnTo>
                  <a:lnTo>
                    <a:pt x="233287" y="2158999"/>
                  </a:lnTo>
                  <a:lnTo>
                    <a:pt x="250296" y="2120899"/>
                  </a:lnTo>
                  <a:lnTo>
                    <a:pt x="267860" y="2070099"/>
                  </a:lnTo>
                  <a:lnTo>
                    <a:pt x="285973" y="2031999"/>
                  </a:lnTo>
                  <a:lnTo>
                    <a:pt x="304631" y="1993899"/>
                  </a:lnTo>
                  <a:lnTo>
                    <a:pt x="323829" y="1943099"/>
                  </a:lnTo>
                  <a:lnTo>
                    <a:pt x="343564" y="1904999"/>
                  </a:lnTo>
                  <a:lnTo>
                    <a:pt x="363830" y="1866899"/>
                  </a:lnTo>
                  <a:lnTo>
                    <a:pt x="384623" y="1828799"/>
                  </a:lnTo>
                  <a:lnTo>
                    <a:pt x="405938" y="1790699"/>
                  </a:lnTo>
                  <a:lnTo>
                    <a:pt x="427772" y="1739899"/>
                  </a:lnTo>
                  <a:lnTo>
                    <a:pt x="450118" y="1701799"/>
                  </a:lnTo>
                  <a:lnTo>
                    <a:pt x="472974" y="1663699"/>
                  </a:lnTo>
                  <a:lnTo>
                    <a:pt x="496334" y="1625599"/>
                  </a:lnTo>
                  <a:lnTo>
                    <a:pt x="520193" y="1587499"/>
                  </a:lnTo>
                  <a:lnTo>
                    <a:pt x="544548" y="1549399"/>
                  </a:lnTo>
                  <a:lnTo>
                    <a:pt x="569394" y="1511299"/>
                  </a:lnTo>
                  <a:lnTo>
                    <a:pt x="594726" y="1473199"/>
                  </a:lnTo>
                  <a:lnTo>
                    <a:pt x="620539" y="1435099"/>
                  </a:lnTo>
                  <a:lnTo>
                    <a:pt x="646830" y="1396999"/>
                  </a:lnTo>
                  <a:lnTo>
                    <a:pt x="673593" y="1371599"/>
                  </a:lnTo>
                  <a:lnTo>
                    <a:pt x="700825" y="1333499"/>
                  </a:lnTo>
                  <a:lnTo>
                    <a:pt x="728520" y="1295399"/>
                  </a:lnTo>
                  <a:lnTo>
                    <a:pt x="756674" y="1257299"/>
                  </a:lnTo>
                  <a:lnTo>
                    <a:pt x="785283" y="1219199"/>
                  </a:lnTo>
                  <a:lnTo>
                    <a:pt x="814341" y="1193799"/>
                  </a:lnTo>
                  <a:lnTo>
                    <a:pt x="843846" y="1155699"/>
                  </a:lnTo>
                  <a:lnTo>
                    <a:pt x="873791" y="1117599"/>
                  </a:lnTo>
                  <a:lnTo>
                    <a:pt x="904173" y="1092199"/>
                  </a:lnTo>
                  <a:lnTo>
                    <a:pt x="934986" y="1054099"/>
                  </a:lnTo>
                  <a:lnTo>
                    <a:pt x="966227" y="1028699"/>
                  </a:lnTo>
                  <a:lnTo>
                    <a:pt x="997891" y="990599"/>
                  </a:lnTo>
                  <a:lnTo>
                    <a:pt x="1029974" y="965199"/>
                  </a:lnTo>
                  <a:lnTo>
                    <a:pt x="1062470" y="927099"/>
                  </a:lnTo>
                  <a:lnTo>
                    <a:pt x="1095375" y="901699"/>
                  </a:lnTo>
                  <a:lnTo>
                    <a:pt x="1128686" y="863599"/>
                  </a:lnTo>
                  <a:lnTo>
                    <a:pt x="1196502" y="812799"/>
                  </a:lnTo>
                  <a:lnTo>
                    <a:pt x="1231000" y="774699"/>
                  </a:lnTo>
                  <a:lnTo>
                    <a:pt x="1301151" y="723899"/>
                  </a:lnTo>
                  <a:lnTo>
                    <a:pt x="1372812" y="673099"/>
                  </a:lnTo>
                  <a:lnTo>
                    <a:pt x="1409198" y="634999"/>
                  </a:lnTo>
                  <a:lnTo>
                    <a:pt x="1483057" y="584199"/>
                  </a:lnTo>
                  <a:lnTo>
                    <a:pt x="1596498" y="507999"/>
                  </a:lnTo>
                  <a:lnTo>
                    <a:pt x="1635001" y="495299"/>
                  </a:lnTo>
                  <a:lnTo>
                    <a:pt x="1673840" y="469899"/>
                  </a:lnTo>
                  <a:lnTo>
                    <a:pt x="1792335" y="393699"/>
                  </a:lnTo>
                  <a:lnTo>
                    <a:pt x="1832477" y="380999"/>
                  </a:lnTo>
                  <a:lnTo>
                    <a:pt x="1872933" y="355599"/>
                  </a:lnTo>
                  <a:lnTo>
                    <a:pt x="1913699" y="342899"/>
                  </a:lnTo>
                  <a:lnTo>
                    <a:pt x="1996143" y="292099"/>
                  </a:lnTo>
                  <a:lnTo>
                    <a:pt x="2079772" y="266699"/>
                  </a:lnTo>
                  <a:lnTo>
                    <a:pt x="2122019" y="241299"/>
                  </a:lnTo>
                  <a:lnTo>
                    <a:pt x="2207357" y="215899"/>
                  </a:lnTo>
                  <a:lnTo>
                    <a:pt x="2250439" y="190499"/>
                  </a:lnTo>
                  <a:lnTo>
                    <a:pt x="2695310" y="63499"/>
                  </a:lnTo>
                  <a:lnTo>
                    <a:pt x="4111053" y="63499"/>
                  </a:lnTo>
                  <a:lnTo>
                    <a:pt x="4291942" y="114299"/>
                  </a:lnTo>
                  <a:lnTo>
                    <a:pt x="3306644" y="114299"/>
                  </a:lnTo>
                  <a:lnTo>
                    <a:pt x="3258632" y="126999"/>
                  </a:lnTo>
                  <a:lnTo>
                    <a:pt x="3115667" y="126999"/>
                  </a:lnTo>
                  <a:lnTo>
                    <a:pt x="3068387" y="139699"/>
                  </a:lnTo>
                  <a:lnTo>
                    <a:pt x="2974416" y="139699"/>
                  </a:lnTo>
                  <a:lnTo>
                    <a:pt x="2881264" y="165099"/>
                  </a:lnTo>
                  <a:lnTo>
                    <a:pt x="2835008" y="165099"/>
                  </a:lnTo>
                  <a:lnTo>
                    <a:pt x="2743158" y="190499"/>
                  </a:lnTo>
                  <a:lnTo>
                    <a:pt x="2697574" y="190499"/>
                  </a:lnTo>
                  <a:lnTo>
                    <a:pt x="2298424" y="304799"/>
                  </a:lnTo>
                  <a:lnTo>
                    <a:pt x="2255397" y="330199"/>
                  </a:lnTo>
                  <a:lnTo>
                    <a:pt x="2170194" y="355599"/>
                  </a:lnTo>
                  <a:lnTo>
                    <a:pt x="2128028" y="380999"/>
                  </a:lnTo>
                  <a:lnTo>
                    <a:pt x="2044592" y="406399"/>
                  </a:lnTo>
                  <a:lnTo>
                    <a:pt x="1962382" y="457199"/>
                  </a:lnTo>
                  <a:lnTo>
                    <a:pt x="1921749" y="469899"/>
                  </a:lnTo>
                  <a:lnTo>
                    <a:pt x="1881436" y="495299"/>
                  </a:lnTo>
                  <a:lnTo>
                    <a:pt x="1841450" y="507999"/>
                  </a:lnTo>
                  <a:lnTo>
                    <a:pt x="1723495" y="584199"/>
                  </a:lnTo>
                  <a:lnTo>
                    <a:pt x="1646576" y="634999"/>
                  </a:lnTo>
                  <a:lnTo>
                    <a:pt x="1608647" y="647699"/>
                  </a:lnTo>
                  <a:lnTo>
                    <a:pt x="1533873" y="698499"/>
                  </a:lnTo>
                  <a:lnTo>
                    <a:pt x="1497037" y="723899"/>
                  </a:lnTo>
                  <a:lnTo>
                    <a:pt x="1460576" y="761999"/>
                  </a:lnTo>
                  <a:lnTo>
                    <a:pt x="1388796" y="812799"/>
                  </a:lnTo>
                  <a:lnTo>
                    <a:pt x="1318571" y="863599"/>
                  </a:lnTo>
                  <a:lnTo>
                    <a:pt x="1284054" y="901699"/>
                  </a:lnTo>
                  <a:lnTo>
                    <a:pt x="1216235" y="952499"/>
                  </a:lnTo>
                  <a:lnTo>
                    <a:pt x="1182943" y="990599"/>
                  </a:lnTo>
                  <a:lnTo>
                    <a:pt x="1150069" y="1015999"/>
                  </a:lnTo>
                  <a:lnTo>
                    <a:pt x="1117617" y="1041399"/>
                  </a:lnTo>
                  <a:lnTo>
                    <a:pt x="1085593" y="1079499"/>
                  </a:lnTo>
                  <a:lnTo>
                    <a:pt x="1054001" y="1117599"/>
                  </a:lnTo>
                  <a:lnTo>
                    <a:pt x="1022847" y="1142999"/>
                  </a:lnTo>
                  <a:lnTo>
                    <a:pt x="992134" y="1181099"/>
                  </a:lnTo>
                  <a:lnTo>
                    <a:pt x="961869" y="1206499"/>
                  </a:lnTo>
                  <a:lnTo>
                    <a:pt x="932055" y="1244599"/>
                  </a:lnTo>
                  <a:lnTo>
                    <a:pt x="902698" y="1282699"/>
                  </a:lnTo>
                  <a:lnTo>
                    <a:pt x="873803" y="1308099"/>
                  </a:lnTo>
                  <a:lnTo>
                    <a:pt x="845374" y="1346199"/>
                  </a:lnTo>
                  <a:lnTo>
                    <a:pt x="817416" y="1384299"/>
                  </a:lnTo>
                  <a:lnTo>
                    <a:pt x="789934" y="1422399"/>
                  </a:lnTo>
                  <a:lnTo>
                    <a:pt x="762933" y="1460499"/>
                  </a:lnTo>
                  <a:lnTo>
                    <a:pt x="736417" y="1485899"/>
                  </a:lnTo>
                  <a:lnTo>
                    <a:pt x="710392" y="1523999"/>
                  </a:lnTo>
                  <a:lnTo>
                    <a:pt x="684863" y="1562099"/>
                  </a:lnTo>
                  <a:lnTo>
                    <a:pt x="659833" y="1600199"/>
                  </a:lnTo>
                  <a:lnTo>
                    <a:pt x="635309" y="1638299"/>
                  </a:lnTo>
                  <a:lnTo>
                    <a:pt x="611295" y="1676399"/>
                  </a:lnTo>
                  <a:lnTo>
                    <a:pt x="587795" y="1714499"/>
                  </a:lnTo>
                  <a:lnTo>
                    <a:pt x="564815" y="1752599"/>
                  </a:lnTo>
                  <a:lnTo>
                    <a:pt x="542360" y="1790699"/>
                  </a:lnTo>
                  <a:lnTo>
                    <a:pt x="520433" y="1828799"/>
                  </a:lnTo>
                  <a:lnTo>
                    <a:pt x="499041" y="1879599"/>
                  </a:lnTo>
                  <a:lnTo>
                    <a:pt x="478188" y="1917699"/>
                  </a:lnTo>
                  <a:lnTo>
                    <a:pt x="457878" y="1955799"/>
                  </a:lnTo>
                  <a:lnTo>
                    <a:pt x="438117" y="1993899"/>
                  </a:lnTo>
                  <a:lnTo>
                    <a:pt x="418910" y="2031999"/>
                  </a:lnTo>
                  <a:lnTo>
                    <a:pt x="400261" y="2082799"/>
                  </a:lnTo>
                  <a:lnTo>
                    <a:pt x="382175" y="2120899"/>
                  </a:lnTo>
                  <a:lnTo>
                    <a:pt x="364657" y="2158999"/>
                  </a:lnTo>
                  <a:lnTo>
                    <a:pt x="347712" y="2209799"/>
                  </a:lnTo>
                  <a:lnTo>
                    <a:pt x="331345" y="2247899"/>
                  </a:lnTo>
                  <a:lnTo>
                    <a:pt x="315560" y="2285999"/>
                  </a:lnTo>
                  <a:lnTo>
                    <a:pt x="300363" y="2336799"/>
                  </a:lnTo>
                  <a:lnTo>
                    <a:pt x="285758" y="2374899"/>
                  </a:lnTo>
                  <a:lnTo>
                    <a:pt x="271750" y="2425699"/>
                  </a:lnTo>
                  <a:lnTo>
                    <a:pt x="258344" y="2463799"/>
                  </a:lnTo>
                  <a:lnTo>
                    <a:pt x="245544" y="2514599"/>
                  </a:lnTo>
                  <a:lnTo>
                    <a:pt x="233356" y="2552699"/>
                  </a:lnTo>
                  <a:lnTo>
                    <a:pt x="221785" y="2603499"/>
                  </a:lnTo>
                  <a:lnTo>
                    <a:pt x="210835" y="2641599"/>
                  </a:lnTo>
                  <a:lnTo>
                    <a:pt x="200511" y="2692399"/>
                  </a:lnTo>
                  <a:lnTo>
                    <a:pt x="190818" y="2730499"/>
                  </a:lnTo>
                  <a:lnTo>
                    <a:pt x="181761" y="2781299"/>
                  </a:lnTo>
                  <a:lnTo>
                    <a:pt x="173344" y="2832099"/>
                  </a:lnTo>
                  <a:lnTo>
                    <a:pt x="165573" y="2870199"/>
                  </a:lnTo>
                  <a:lnTo>
                    <a:pt x="158453" y="2920999"/>
                  </a:lnTo>
                  <a:lnTo>
                    <a:pt x="151987" y="2971799"/>
                  </a:lnTo>
                  <a:lnTo>
                    <a:pt x="146182" y="3009899"/>
                  </a:lnTo>
                  <a:lnTo>
                    <a:pt x="141041" y="3060699"/>
                  </a:lnTo>
                  <a:lnTo>
                    <a:pt x="136570" y="3111499"/>
                  </a:lnTo>
                  <a:lnTo>
                    <a:pt x="132774" y="3162299"/>
                  </a:lnTo>
                  <a:lnTo>
                    <a:pt x="129657" y="3200399"/>
                  </a:lnTo>
                  <a:lnTo>
                    <a:pt x="127224" y="3251199"/>
                  </a:lnTo>
                  <a:lnTo>
                    <a:pt x="125480" y="3301999"/>
                  </a:lnTo>
                  <a:lnTo>
                    <a:pt x="124430" y="3352799"/>
                  </a:lnTo>
                  <a:lnTo>
                    <a:pt x="124079" y="3390899"/>
                  </a:lnTo>
                  <a:lnTo>
                    <a:pt x="124430" y="3441699"/>
                  </a:lnTo>
                  <a:lnTo>
                    <a:pt x="125480" y="3492499"/>
                  </a:lnTo>
                  <a:lnTo>
                    <a:pt x="127224" y="3543299"/>
                  </a:lnTo>
                  <a:lnTo>
                    <a:pt x="129657" y="3594099"/>
                  </a:lnTo>
                  <a:lnTo>
                    <a:pt x="132774" y="3632199"/>
                  </a:lnTo>
                  <a:lnTo>
                    <a:pt x="136570" y="3682999"/>
                  </a:lnTo>
                  <a:lnTo>
                    <a:pt x="141041" y="3733799"/>
                  </a:lnTo>
                  <a:lnTo>
                    <a:pt x="146182" y="3784599"/>
                  </a:lnTo>
                  <a:lnTo>
                    <a:pt x="151987" y="3822699"/>
                  </a:lnTo>
                  <a:lnTo>
                    <a:pt x="158453" y="3873499"/>
                  </a:lnTo>
                  <a:lnTo>
                    <a:pt x="165573" y="3924299"/>
                  </a:lnTo>
                  <a:lnTo>
                    <a:pt x="173344" y="3962399"/>
                  </a:lnTo>
                  <a:lnTo>
                    <a:pt x="181761" y="4013199"/>
                  </a:lnTo>
                  <a:lnTo>
                    <a:pt x="190818" y="4051299"/>
                  </a:lnTo>
                  <a:lnTo>
                    <a:pt x="200511" y="4102099"/>
                  </a:lnTo>
                  <a:lnTo>
                    <a:pt x="210835" y="4152899"/>
                  </a:lnTo>
                  <a:lnTo>
                    <a:pt x="221785" y="4190999"/>
                  </a:lnTo>
                  <a:lnTo>
                    <a:pt x="233356" y="4241799"/>
                  </a:lnTo>
                  <a:lnTo>
                    <a:pt x="245544" y="4279899"/>
                  </a:lnTo>
                  <a:lnTo>
                    <a:pt x="258344" y="4330699"/>
                  </a:lnTo>
                  <a:lnTo>
                    <a:pt x="271750" y="4368799"/>
                  </a:lnTo>
                  <a:lnTo>
                    <a:pt x="285758" y="4419599"/>
                  </a:lnTo>
                  <a:lnTo>
                    <a:pt x="300363" y="4457699"/>
                  </a:lnTo>
                  <a:lnTo>
                    <a:pt x="315560" y="4495799"/>
                  </a:lnTo>
                  <a:lnTo>
                    <a:pt x="331345" y="4546599"/>
                  </a:lnTo>
                  <a:lnTo>
                    <a:pt x="347712" y="4584699"/>
                  </a:lnTo>
                  <a:lnTo>
                    <a:pt x="364657" y="4635499"/>
                  </a:lnTo>
                  <a:lnTo>
                    <a:pt x="382175" y="4673599"/>
                  </a:lnTo>
                  <a:lnTo>
                    <a:pt x="400261" y="4711699"/>
                  </a:lnTo>
                  <a:lnTo>
                    <a:pt x="418910" y="4749799"/>
                  </a:lnTo>
                  <a:lnTo>
                    <a:pt x="438117" y="4800599"/>
                  </a:lnTo>
                  <a:lnTo>
                    <a:pt x="457878" y="4838699"/>
                  </a:lnTo>
                  <a:lnTo>
                    <a:pt x="478188" y="4876799"/>
                  </a:lnTo>
                  <a:lnTo>
                    <a:pt x="499041" y="4914899"/>
                  </a:lnTo>
                  <a:lnTo>
                    <a:pt x="520433" y="4952999"/>
                  </a:lnTo>
                  <a:lnTo>
                    <a:pt x="542360" y="5003799"/>
                  </a:lnTo>
                  <a:lnTo>
                    <a:pt x="564815" y="5041899"/>
                  </a:lnTo>
                  <a:lnTo>
                    <a:pt x="587795" y="5079999"/>
                  </a:lnTo>
                  <a:lnTo>
                    <a:pt x="611295" y="5118099"/>
                  </a:lnTo>
                  <a:lnTo>
                    <a:pt x="635309" y="5156199"/>
                  </a:lnTo>
                  <a:lnTo>
                    <a:pt x="659833" y="5194299"/>
                  </a:lnTo>
                  <a:lnTo>
                    <a:pt x="684863" y="5232399"/>
                  </a:lnTo>
                  <a:lnTo>
                    <a:pt x="710392" y="5270499"/>
                  </a:lnTo>
                  <a:lnTo>
                    <a:pt x="736417" y="5308599"/>
                  </a:lnTo>
                  <a:lnTo>
                    <a:pt x="762933" y="5333999"/>
                  </a:lnTo>
                  <a:lnTo>
                    <a:pt x="789934" y="5372099"/>
                  </a:lnTo>
                  <a:lnTo>
                    <a:pt x="817416" y="5410199"/>
                  </a:lnTo>
                  <a:lnTo>
                    <a:pt x="845374" y="5448299"/>
                  </a:lnTo>
                  <a:lnTo>
                    <a:pt x="873803" y="5486399"/>
                  </a:lnTo>
                  <a:lnTo>
                    <a:pt x="902699" y="5511799"/>
                  </a:lnTo>
                  <a:lnTo>
                    <a:pt x="932055" y="5549899"/>
                  </a:lnTo>
                  <a:lnTo>
                    <a:pt x="961869" y="5587999"/>
                  </a:lnTo>
                  <a:lnTo>
                    <a:pt x="992134" y="5613399"/>
                  </a:lnTo>
                  <a:lnTo>
                    <a:pt x="1022847" y="5651499"/>
                  </a:lnTo>
                  <a:lnTo>
                    <a:pt x="1054001" y="5676899"/>
                  </a:lnTo>
                  <a:lnTo>
                    <a:pt x="1085593" y="5714999"/>
                  </a:lnTo>
                  <a:lnTo>
                    <a:pt x="1117617" y="5740399"/>
                  </a:lnTo>
                  <a:lnTo>
                    <a:pt x="1150069" y="5778499"/>
                  </a:lnTo>
                  <a:lnTo>
                    <a:pt x="1182943" y="5803899"/>
                  </a:lnTo>
                  <a:lnTo>
                    <a:pt x="1216235" y="5841999"/>
                  </a:lnTo>
                  <a:lnTo>
                    <a:pt x="1284054" y="5892799"/>
                  </a:lnTo>
                  <a:lnTo>
                    <a:pt x="1318571" y="5930899"/>
                  </a:lnTo>
                  <a:lnTo>
                    <a:pt x="1388796" y="5981699"/>
                  </a:lnTo>
                  <a:lnTo>
                    <a:pt x="1460576" y="6032499"/>
                  </a:lnTo>
                  <a:lnTo>
                    <a:pt x="1533873" y="6083299"/>
                  </a:lnTo>
                  <a:lnTo>
                    <a:pt x="1571077" y="6121399"/>
                  </a:lnTo>
                  <a:lnTo>
                    <a:pt x="1608647" y="6134099"/>
                  </a:lnTo>
                  <a:lnTo>
                    <a:pt x="1723495" y="6210299"/>
                  </a:lnTo>
                  <a:lnTo>
                    <a:pt x="1801795" y="6261099"/>
                  </a:lnTo>
                  <a:lnTo>
                    <a:pt x="1841450" y="6273799"/>
                  </a:lnTo>
                  <a:lnTo>
                    <a:pt x="1921749" y="6324599"/>
                  </a:lnTo>
                  <a:lnTo>
                    <a:pt x="1962382" y="6337299"/>
                  </a:lnTo>
                  <a:lnTo>
                    <a:pt x="2003331" y="6362699"/>
                  </a:lnTo>
                  <a:lnTo>
                    <a:pt x="2044592" y="6375399"/>
                  </a:lnTo>
                  <a:lnTo>
                    <a:pt x="2086159" y="6400799"/>
                  </a:lnTo>
                  <a:lnTo>
                    <a:pt x="2128028" y="6413499"/>
                  </a:lnTo>
                  <a:lnTo>
                    <a:pt x="2170194" y="6438899"/>
                  </a:lnTo>
                  <a:lnTo>
                    <a:pt x="2255397" y="6464299"/>
                  </a:lnTo>
                  <a:lnTo>
                    <a:pt x="2298424" y="6489699"/>
                  </a:lnTo>
                  <a:lnTo>
                    <a:pt x="2697574" y="6603999"/>
                  </a:lnTo>
                  <a:lnTo>
                    <a:pt x="2743158" y="6603999"/>
                  </a:lnTo>
                  <a:lnTo>
                    <a:pt x="2835008" y="6629399"/>
                  </a:lnTo>
                  <a:lnTo>
                    <a:pt x="2881264" y="6629399"/>
                  </a:lnTo>
                  <a:lnTo>
                    <a:pt x="2927735" y="6642099"/>
                  </a:lnTo>
                  <a:lnTo>
                    <a:pt x="2974416" y="6642099"/>
                  </a:lnTo>
                  <a:lnTo>
                    <a:pt x="3021301" y="6654799"/>
                  </a:lnTo>
                  <a:lnTo>
                    <a:pt x="3068387" y="6654799"/>
                  </a:lnTo>
                  <a:lnTo>
                    <a:pt x="3115667" y="6667499"/>
                  </a:lnTo>
                  <a:lnTo>
                    <a:pt x="3258632" y="6667499"/>
                  </a:lnTo>
                  <a:lnTo>
                    <a:pt x="3306644" y="6680199"/>
                  </a:lnTo>
                  <a:lnTo>
                    <a:pt x="4291942" y="6680199"/>
                  </a:lnTo>
                  <a:lnTo>
                    <a:pt x="4111053" y="6730999"/>
                  </a:lnTo>
                  <a:close/>
                </a:path>
                <a:path w="6806565" h="6794500">
                  <a:moveTo>
                    <a:pt x="4291942" y="6680199"/>
                  </a:moveTo>
                  <a:lnTo>
                    <a:pt x="3499710" y="6680199"/>
                  </a:lnTo>
                  <a:lnTo>
                    <a:pt x="3547723" y="6667499"/>
                  </a:lnTo>
                  <a:lnTo>
                    <a:pt x="3690686" y="6667499"/>
                  </a:lnTo>
                  <a:lnTo>
                    <a:pt x="3737966" y="6654799"/>
                  </a:lnTo>
                  <a:lnTo>
                    <a:pt x="3785051" y="6654799"/>
                  </a:lnTo>
                  <a:lnTo>
                    <a:pt x="3831937" y="6642099"/>
                  </a:lnTo>
                  <a:lnTo>
                    <a:pt x="3878617" y="6642099"/>
                  </a:lnTo>
                  <a:lnTo>
                    <a:pt x="3925088" y="6629399"/>
                  </a:lnTo>
                  <a:lnTo>
                    <a:pt x="3971345" y="6629399"/>
                  </a:lnTo>
                  <a:lnTo>
                    <a:pt x="4063195" y="6603999"/>
                  </a:lnTo>
                  <a:lnTo>
                    <a:pt x="4108778" y="6603999"/>
                  </a:lnTo>
                  <a:lnTo>
                    <a:pt x="4507929" y="6489699"/>
                  </a:lnTo>
                  <a:lnTo>
                    <a:pt x="4550956" y="6464299"/>
                  </a:lnTo>
                  <a:lnTo>
                    <a:pt x="4636159" y="6438899"/>
                  </a:lnTo>
                  <a:lnTo>
                    <a:pt x="4678325" y="6413499"/>
                  </a:lnTo>
                  <a:lnTo>
                    <a:pt x="4720194" y="6400799"/>
                  </a:lnTo>
                  <a:lnTo>
                    <a:pt x="4761762" y="6375399"/>
                  </a:lnTo>
                  <a:lnTo>
                    <a:pt x="4803023" y="6362699"/>
                  </a:lnTo>
                  <a:lnTo>
                    <a:pt x="4843973" y="6337299"/>
                  </a:lnTo>
                  <a:lnTo>
                    <a:pt x="4884606" y="6324599"/>
                  </a:lnTo>
                  <a:lnTo>
                    <a:pt x="4964905" y="6273799"/>
                  </a:lnTo>
                  <a:lnTo>
                    <a:pt x="5004561" y="6261099"/>
                  </a:lnTo>
                  <a:lnTo>
                    <a:pt x="5082861" y="6210299"/>
                  </a:lnTo>
                  <a:lnTo>
                    <a:pt x="5197710" y="6134099"/>
                  </a:lnTo>
                  <a:lnTo>
                    <a:pt x="5235280" y="6121399"/>
                  </a:lnTo>
                  <a:lnTo>
                    <a:pt x="5272485" y="6083299"/>
                  </a:lnTo>
                  <a:lnTo>
                    <a:pt x="5345783" y="6032499"/>
                  </a:lnTo>
                  <a:lnTo>
                    <a:pt x="5417564" y="5981699"/>
                  </a:lnTo>
                  <a:lnTo>
                    <a:pt x="5487789" y="5930899"/>
                  </a:lnTo>
                  <a:lnTo>
                    <a:pt x="5522306" y="5892799"/>
                  </a:lnTo>
                  <a:lnTo>
                    <a:pt x="5590126" y="5841999"/>
                  </a:lnTo>
                  <a:lnTo>
                    <a:pt x="5623419" y="5803899"/>
                  </a:lnTo>
                  <a:lnTo>
                    <a:pt x="5656294" y="5778499"/>
                  </a:lnTo>
                  <a:lnTo>
                    <a:pt x="5688746" y="5740399"/>
                  </a:lnTo>
                  <a:lnTo>
                    <a:pt x="5720771" y="5714999"/>
                  </a:lnTo>
                  <a:lnTo>
                    <a:pt x="5752363" y="5676899"/>
                  </a:lnTo>
                  <a:lnTo>
                    <a:pt x="5783518" y="5651499"/>
                  </a:lnTo>
                  <a:lnTo>
                    <a:pt x="5814230" y="5613399"/>
                  </a:lnTo>
                  <a:lnTo>
                    <a:pt x="5844496" y="5587999"/>
                  </a:lnTo>
                  <a:lnTo>
                    <a:pt x="5874310" y="5549899"/>
                  </a:lnTo>
                  <a:lnTo>
                    <a:pt x="5903668" y="5511799"/>
                  </a:lnTo>
                  <a:lnTo>
                    <a:pt x="5932564" y="5486399"/>
                  </a:lnTo>
                  <a:lnTo>
                    <a:pt x="5960993" y="5448299"/>
                  </a:lnTo>
                  <a:lnTo>
                    <a:pt x="5988952" y="5410199"/>
                  </a:lnTo>
                  <a:lnTo>
                    <a:pt x="6016434" y="5372099"/>
                  </a:lnTo>
                  <a:lnTo>
                    <a:pt x="6043436" y="5333999"/>
                  </a:lnTo>
                  <a:lnTo>
                    <a:pt x="6069952" y="5308599"/>
                  </a:lnTo>
                  <a:lnTo>
                    <a:pt x="6095977" y="5270499"/>
                  </a:lnTo>
                  <a:lnTo>
                    <a:pt x="6121507" y="5232399"/>
                  </a:lnTo>
                  <a:lnTo>
                    <a:pt x="6146537" y="5194299"/>
                  </a:lnTo>
                  <a:lnTo>
                    <a:pt x="6171062" y="5156199"/>
                  </a:lnTo>
                  <a:lnTo>
                    <a:pt x="6195077" y="5118099"/>
                  </a:lnTo>
                  <a:lnTo>
                    <a:pt x="6218577" y="5079999"/>
                  </a:lnTo>
                  <a:lnTo>
                    <a:pt x="6241557" y="5041899"/>
                  </a:lnTo>
                  <a:lnTo>
                    <a:pt x="6264013" y="5003799"/>
                  </a:lnTo>
                  <a:lnTo>
                    <a:pt x="6285940" y="4952999"/>
                  </a:lnTo>
                  <a:lnTo>
                    <a:pt x="6307333" y="4914899"/>
                  </a:lnTo>
                  <a:lnTo>
                    <a:pt x="6328186" y="4876799"/>
                  </a:lnTo>
                  <a:lnTo>
                    <a:pt x="6348496" y="4838699"/>
                  </a:lnTo>
                  <a:lnTo>
                    <a:pt x="6368257" y="4800599"/>
                  </a:lnTo>
                  <a:lnTo>
                    <a:pt x="6387465" y="4749799"/>
                  </a:lnTo>
                  <a:lnTo>
                    <a:pt x="6406115" y="4711699"/>
                  </a:lnTo>
                  <a:lnTo>
                    <a:pt x="6424201" y="4673599"/>
                  </a:lnTo>
                  <a:lnTo>
                    <a:pt x="6441719" y="4635499"/>
                  </a:lnTo>
                  <a:lnTo>
                    <a:pt x="6458664" y="4584699"/>
                  </a:lnTo>
                  <a:lnTo>
                    <a:pt x="6475032" y="4546599"/>
                  </a:lnTo>
                  <a:lnTo>
                    <a:pt x="6490817" y="4495799"/>
                  </a:lnTo>
                  <a:lnTo>
                    <a:pt x="6506015" y="4457699"/>
                  </a:lnTo>
                  <a:lnTo>
                    <a:pt x="6520620" y="4419599"/>
                  </a:lnTo>
                  <a:lnTo>
                    <a:pt x="6534629" y="4368799"/>
                  </a:lnTo>
                  <a:lnTo>
                    <a:pt x="6548035" y="4330699"/>
                  </a:lnTo>
                  <a:lnTo>
                    <a:pt x="6560835" y="4279899"/>
                  </a:lnTo>
                  <a:lnTo>
                    <a:pt x="6573023" y="4241799"/>
                  </a:lnTo>
                  <a:lnTo>
                    <a:pt x="6584595" y="4190999"/>
                  </a:lnTo>
                  <a:lnTo>
                    <a:pt x="6595545" y="4152899"/>
                  </a:lnTo>
                  <a:lnTo>
                    <a:pt x="6605869" y="4102099"/>
                  </a:lnTo>
                  <a:lnTo>
                    <a:pt x="6615562" y="4051299"/>
                  </a:lnTo>
                  <a:lnTo>
                    <a:pt x="6624620" y="4013199"/>
                  </a:lnTo>
                  <a:lnTo>
                    <a:pt x="6633037" y="3962399"/>
                  </a:lnTo>
                  <a:lnTo>
                    <a:pt x="6640808" y="3924299"/>
                  </a:lnTo>
                  <a:lnTo>
                    <a:pt x="6647929" y="3873499"/>
                  </a:lnTo>
                  <a:lnTo>
                    <a:pt x="6654394" y="3822699"/>
                  </a:lnTo>
                  <a:lnTo>
                    <a:pt x="6660200" y="3784599"/>
                  </a:lnTo>
                  <a:lnTo>
                    <a:pt x="6665341" y="3733799"/>
                  </a:lnTo>
                  <a:lnTo>
                    <a:pt x="6669812" y="3682999"/>
                  </a:lnTo>
                  <a:lnTo>
                    <a:pt x="6673608" y="3632199"/>
                  </a:lnTo>
                  <a:lnTo>
                    <a:pt x="6676725" y="3594099"/>
                  </a:lnTo>
                  <a:lnTo>
                    <a:pt x="6679158" y="3543299"/>
                  </a:lnTo>
                  <a:lnTo>
                    <a:pt x="6680902" y="3492499"/>
                  </a:lnTo>
                  <a:lnTo>
                    <a:pt x="6681952" y="3441699"/>
                  </a:lnTo>
                  <a:lnTo>
                    <a:pt x="6682303" y="3390899"/>
                  </a:lnTo>
                  <a:lnTo>
                    <a:pt x="6681952" y="3352799"/>
                  </a:lnTo>
                  <a:lnTo>
                    <a:pt x="6680902" y="3301999"/>
                  </a:lnTo>
                  <a:lnTo>
                    <a:pt x="6679158" y="3251199"/>
                  </a:lnTo>
                  <a:lnTo>
                    <a:pt x="6676725" y="3200399"/>
                  </a:lnTo>
                  <a:lnTo>
                    <a:pt x="6673608" y="3162299"/>
                  </a:lnTo>
                  <a:lnTo>
                    <a:pt x="6669812" y="3111499"/>
                  </a:lnTo>
                  <a:lnTo>
                    <a:pt x="6665341" y="3060699"/>
                  </a:lnTo>
                  <a:lnTo>
                    <a:pt x="6660200" y="3009899"/>
                  </a:lnTo>
                  <a:lnTo>
                    <a:pt x="6654394" y="2971799"/>
                  </a:lnTo>
                  <a:lnTo>
                    <a:pt x="6647929" y="2920999"/>
                  </a:lnTo>
                  <a:lnTo>
                    <a:pt x="6640808" y="2870199"/>
                  </a:lnTo>
                  <a:lnTo>
                    <a:pt x="6633037" y="2832099"/>
                  </a:lnTo>
                  <a:lnTo>
                    <a:pt x="6624620" y="2781299"/>
                  </a:lnTo>
                  <a:lnTo>
                    <a:pt x="6615562" y="2730499"/>
                  </a:lnTo>
                  <a:lnTo>
                    <a:pt x="6605869" y="2692399"/>
                  </a:lnTo>
                  <a:lnTo>
                    <a:pt x="6595545" y="2641599"/>
                  </a:lnTo>
                  <a:lnTo>
                    <a:pt x="6584595" y="2603499"/>
                  </a:lnTo>
                  <a:lnTo>
                    <a:pt x="6573023" y="2552699"/>
                  </a:lnTo>
                  <a:lnTo>
                    <a:pt x="6560835" y="2514599"/>
                  </a:lnTo>
                  <a:lnTo>
                    <a:pt x="6548035" y="2463799"/>
                  </a:lnTo>
                  <a:lnTo>
                    <a:pt x="6534629" y="2425699"/>
                  </a:lnTo>
                  <a:lnTo>
                    <a:pt x="6520620" y="2374899"/>
                  </a:lnTo>
                  <a:lnTo>
                    <a:pt x="6506015" y="2336799"/>
                  </a:lnTo>
                  <a:lnTo>
                    <a:pt x="6490817" y="2285999"/>
                  </a:lnTo>
                  <a:lnTo>
                    <a:pt x="6475032" y="2247899"/>
                  </a:lnTo>
                  <a:lnTo>
                    <a:pt x="6458664" y="2209799"/>
                  </a:lnTo>
                  <a:lnTo>
                    <a:pt x="6441719" y="2158999"/>
                  </a:lnTo>
                  <a:lnTo>
                    <a:pt x="6424201" y="2120899"/>
                  </a:lnTo>
                  <a:lnTo>
                    <a:pt x="6406115" y="2082799"/>
                  </a:lnTo>
                  <a:lnTo>
                    <a:pt x="6387465" y="2031999"/>
                  </a:lnTo>
                  <a:lnTo>
                    <a:pt x="6368257" y="1993899"/>
                  </a:lnTo>
                  <a:lnTo>
                    <a:pt x="6348496" y="1955799"/>
                  </a:lnTo>
                  <a:lnTo>
                    <a:pt x="6328186" y="1917699"/>
                  </a:lnTo>
                  <a:lnTo>
                    <a:pt x="6307333" y="1879599"/>
                  </a:lnTo>
                  <a:lnTo>
                    <a:pt x="6285940" y="1828799"/>
                  </a:lnTo>
                  <a:lnTo>
                    <a:pt x="6264013" y="1790699"/>
                  </a:lnTo>
                  <a:lnTo>
                    <a:pt x="6241557" y="1752599"/>
                  </a:lnTo>
                  <a:lnTo>
                    <a:pt x="6218577" y="1714499"/>
                  </a:lnTo>
                  <a:lnTo>
                    <a:pt x="6195077" y="1676399"/>
                  </a:lnTo>
                  <a:lnTo>
                    <a:pt x="6171062" y="1638299"/>
                  </a:lnTo>
                  <a:lnTo>
                    <a:pt x="6146537" y="1600199"/>
                  </a:lnTo>
                  <a:lnTo>
                    <a:pt x="6121507" y="1562099"/>
                  </a:lnTo>
                  <a:lnTo>
                    <a:pt x="6095977" y="1523999"/>
                  </a:lnTo>
                  <a:lnTo>
                    <a:pt x="6069952" y="1485899"/>
                  </a:lnTo>
                  <a:lnTo>
                    <a:pt x="6043436" y="1460499"/>
                  </a:lnTo>
                  <a:lnTo>
                    <a:pt x="6016434" y="1422399"/>
                  </a:lnTo>
                  <a:lnTo>
                    <a:pt x="5988952" y="1384299"/>
                  </a:lnTo>
                  <a:lnTo>
                    <a:pt x="5960993" y="1346199"/>
                  </a:lnTo>
                  <a:lnTo>
                    <a:pt x="5932564" y="1308099"/>
                  </a:lnTo>
                  <a:lnTo>
                    <a:pt x="5903668" y="1282699"/>
                  </a:lnTo>
                  <a:lnTo>
                    <a:pt x="5874310" y="1244599"/>
                  </a:lnTo>
                  <a:lnTo>
                    <a:pt x="5844496" y="1206499"/>
                  </a:lnTo>
                  <a:lnTo>
                    <a:pt x="5814230" y="1181099"/>
                  </a:lnTo>
                  <a:lnTo>
                    <a:pt x="5783518" y="1142999"/>
                  </a:lnTo>
                  <a:lnTo>
                    <a:pt x="5752363" y="1117599"/>
                  </a:lnTo>
                  <a:lnTo>
                    <a:pt x="5720771" y="1079499"/>
                  </a:lnTo>
                  <a:lnTo>
                    <a:pt x="5688746" y="1041399"/>
                  </a:lnTo>
                  <a:lnTo>
                    <a:pt x="5656294" y="1015999"/>
                  </a:lnTo>
                  <a:lnTo>
                    <a:pt x="5623419" y="990599"/>
                  </a:lnTo>
                  <a:lnTo>
                    <a:pt x="5590126" y="952499"/>
                  </a:lnTo>
                  <a:lnTo>
                    <a:pt x="5522306" y="901699"/>
                  </a:lnTo>
                  <a:lnTo>
                    <a:pt x="5487789" y="863599"/>
                  </a:lnTo>
                  <a:lnTo>
                    <a:pt x="5417564" y="812799"/>
                  </a:lnTo>
                  <a:lnTo>
                    <a:pt x="5345783" y="761999"/>
                  </a:lnTo>
                  <a:lnTo>
                    <a:pt x="5309321" y="723899"/>
                  </a:lnTo>
                  <a:lnTo>
                    <a:pt x="5272485" y="698499"/>
                  </a:lnTo>
                  <a:lnTo>
                    <a:pt x="5197710" y="647699"/>
                  </a:lnTo>
                  <a:lnTo>
                    <a:pt x="5159781" y="634999"/>
                  </a:lnTo>
                  <a:lnTo>
                    <a:pt x="5082861" y="584199"/>
                  </a:lnTo>
                  <a:lnTo>
                    <a:pt x="4964905" y="507999"/>
                  </a:lnTo>
                  <a:lnTo>
                    <a:pt x="4924919" y="495299"/>
                  </a:lnTo>
                  <a:lnTo>
                    <a:pt x="4884606" y="469899"/>
                  </a:lnTo>
                  <a:lnTo>
                    <a:pt x="4843973" y="457199"/>
                  </a:lnTo>
                  <a:lnTo>
                    <a:pt x="4761762" y="406399"/>
                  </a:lnTo>
                  <a:lnTo>
                    <a:pt x="4678325" y="380999"/>
                  </a:lnTo>
                  <a:lnTo>
                    <a:pt x="4636159" y="355599"/>
                  </a:lnTo>
                  <a:lnTo>
                    <a:pt x="4550956" y="330199"/>
                  </a:lnTo>
                  <a:lnTo>
                    <a:pt x="4507929" y="304799"/>
                  </a:lnTo>
                  <a:lnTo>
                    <a:pt x="4108778" y="190499"/>
                  </a:lnTo>
                  <a:lnTo>
                    <a:pt x="4063195" y="190499"/>
                  </a:lnTo>
                  <a:lnTo>
                    <a:pt x="3971345" y="165099"/>
                  </a:lnTo>
                  <a:lnTo>
                    <a:pt x="3925088" y="165099"/>
                  </a:lnTo>
                  <a:lnTo>
                    <a:pt x="3831937" y="139699"/>
                  </a:lnTo>
                  <a:lnTo>
                    <a:pt x="3737966" y="139699"/>
                  </a:lnTo>
                  <a:lnTo>
                    <a:pt x="3690686" y="126999"/>
                  </a:lnTo>
                  <a:lnTo>
                    <a:pt x="3547723" y="126999"/>
                  </a:lnTo>
                  <a:lnTo>
                    <a:pt x="3499710" y="114299"/>
                  </a:lnTo>
                  <a:lnTo>
                    <a:pt x="4291942" y="114299"/>
                  </a:lnTo>
                  <a:lnTo>
                    <a:pt x="4555927" y="190499"/>
                  </a:lnTo>
                  <a:lnTo>
                    <a:pt x="4599009" y="215899"/>
                  </a:lnTo>
                  <a:lnTo>
                    <a:pt x="4684347" y="241299"/>
                  </a:lnTo>
                  <a:lnTo>
                    <a:pt x="4726595" y="266699"/>
                  </a:lnTo>
                  <a:lnTo>
                    <a:pt x="4810224" y="292099"/>
                  </a:lnTo>
                  <a:lnTo>
                    <a:pt x="4892668" y="342899"/>
                  </a:lnTo>
                  <a:lnTo>
                    <a:pt x="4933434" y="355599"/>
                  </a:lnTo>
                  <a:lnTo>
                    <a:pt x="4973890" y="380999"/>
                  </a:lnTo>
                  <a:lnTo>
                    <a:pt x="5014032" y="393699"/>
                  </a:lnTo>
                  <a:lnTo>
                    <a:pt x="5132527" y="469899"/>
                  </a:lnTo>
                  <a:lnTo>
                    <a:pt x="5171367" y="495299"/>
                  </a:lnTo>
                  <a:lnTo>
                    <a:pt x="5209869" y="507999"/>
                  </a:lnTo>
                  <a:lnTo>
                    <a:pt x="5323310" y="584199"/>
                  </a:lnTo>
                  <a:lnTo>
                    <a:pt x="5397169" y="634999"/>
                  </a:lnTo>
                  <a:lnTo>
                    <a:pt x="5433555" y="673099"/>
                  </a:lnTo>
                  <a:lnTo>
                    <a:pt x="5505216" y="723899"/>
                  </a:lnTo>
                  <a:lnTo>
                    <a:pt x="5575366" y="774699"/>
                  </a:lnTo>
                  <a:lnTo>
                    <a:pt x="5609864" y="812799"/>
                  </a:lnTo>
                  <a:lnTo>
                    <a:pt x="5677680" y="863599"/>
                  </a:lnTo>
                  <a:lnTo>
                    <a:pt x="5710990" y="901699"/>
                  </a:lnTo>
                  <a:lnTo>
                    <a:pt x="5743896" y="927099"/>
                  </a:lnTo>
                  <a:lnTo>
                    <a:pt x="5776392" y="965199"/>
                  </a:lnTo>
                  <a:lnTo>
                    <a:pt x="5808474" y="990599"/>
                  </a:lnTo>
                  <a:lnTo>
                    <a:pt x="5840138" y="1028699"/>
                  </a:lnTo>
                  <a:lnTo>
                    <a:pt x="5871379" y="1054099"/>
                  </a:lnTo>
                  <a:lnTo>
                    <a:pt x="5902192" y="1092199"/>
                  </a:lnTo>
                  <a:lnTo>
                    <a:pt x="5932574" y="1117599"/>
                  </a:lnTo>
                  <a:lnTo>
                    <a:pt x="5962519" y="1155699"/>
                  </a:lnTo>
                  <a:lnTo>
                    <a:pt x="5992023" y="1193799"/>
                  </a:lnTo>
                  <a:lnTo>
                    <a:pt x="6021081" y="1219199"/>
                  </a:lnTo>
                  <a:lnTo>
                    <a:pt x="6049690" y="1257299"/>
                  </a:lnTo>
                  <a:lnTo>
                    <a:pt x="6077844" y="1295399"/>
                  </a:lnTo>
                  <a:lnTo>
                    <a:pt x="6105539" y="1333499"/>
                  </a:lnTo>
                  <a:lnTo>
                    <a:pt x="6132770" y="1371599"/>
                  </a:lnTo>
                  <a:lnTo>
                    <a:pt x="6159533" y="1396999"/>
                  </a:lnTo>
                  <a:lnTo>
                    <a:pt x="6185823" y="1435099"/>
                  </a:lnTo>
                  <a:lnTo>
                    <a:pt x="6211637" y="1473199"/>
                  </a:lnTo>
                  <a:lnTo>
                    <a:pt x="6236968" y="1511299"/>
                  </a:lnTo>
                  <a:lnTo>
                    <a:pt x="6261814" y="1549399"/>
                  </a:lnTo>
                  <a:lnTo>
                    <a:pt x="6286168" y="1587499"/>
                  </a:lnTo>
                  <a:lnTo>
                    <a:pt x="6310028" y="1625599"/>
                  </a:lnTo>
                  <a:lnTo>
                    <a:pt x="6333387" y="1663699"/>
                  </a:lnTo>
                  <a:lnTo>
                    <a:pt x="6356242" y="1701799"/>
                  </a:lnTo>
                  <a:lnTo>
                    <a:pt x="6378589" y="1739899"/>
                  </a:lnTo>
                  <a:lnTo>
                    <a:pt x="6400422" y="1790699"/>
                  </a:lnTo>
                  <a:lnTo>
                    <a:pt x="6421737" y="1828799"/>
                  </a:lnTo>
                  <a:lnTo>
                    <a:pt x="6442530" y="1866899"/>
                  </a:lnTo>
                  <a:lnTo>
                    <a:pt x="6462796" y="1904999"/>
                  </a:lnTo>
                  <a:lnTo>
                    <a:pt x="6482530" y="1943099"/>
                  </a:lnTo>
                  <a:lnTo>
                    <a:pt x="6501728" y="1993899"/>
                  </a:lnTo>
                  <a:lnTo>
                    <a:pt x="6520386" y="2031999"/>
                  </a:lnTo>
                  <a:lnTo>
                    <a:pt x="6538499" y="2070099"/>
                  </a:lnTo>
                  <a:lnTo>
                    <a:pt x="6556063" y="2120899"/>
                  </a:lnTo>
                  <a:lnTo>
                    <a:pt x="6573072" y="2158999"/>
                  </a:lnTo>
                  <a:lnTo>
                    <a:pt x="6589522" y="2197099"/>
                  </a:lnTo>
                  <a:lnTo>
                    <a:pt x="6605410" y="2247899"/>
                  </a:lnTo>
                  <a:lnTo>
                    <a:pt x="6620730" y="2285999"/>
                  </a:lnTo>
                  <a:lnTo>
                    <a:pt x="6635478" y="2336799"/>
                  </a:lnTo>
                  <a:lnTo>
                    <a:pt x="6649649" y="2374899"/>
                  </a:lnTo>
                  <a:lnTo>
                    <a:pt x="6663239" y="2412999"/>
                  </a:lnTo>
                  <a:lnTo>
                    <a:pt x="6676243" y="2463799"/>
                  </a:lnTo>
                  <a:lnTo>
                    <a:pt x="6688657" y="2501899"/>
                  </a:lnTo>
                  <a:lnTo>
                    <a:pt x="6700476" y="2552699"/>
                  </a:lnTo>
                  <a:lnTo>
                    <a:pt x="6711695" y="2603499"/>
                  </a:lnTo>
                  <a:lnTo>
                    <a:pt x="6722311" y="2641599"/>
                  </a:lnTo>
                  <a:lnTo>
                    <a:pt x="6732319" y="2692399"/>
                  </a:lnTo>
                  <a:lnTo>
                    <a:pt x="6741714" y="2730499"/>
                  </a:lnTo>
                  <a:lnTo>
                    <a:pt x="6750491" y="2781299"/>
                  </a:lnTo>
                  <a:lnTo>
                    <a:pt x="6758646" y="2832099"/>
                  </a:lnTo>
                  <a:lnTo>
                    <a:pt x="6766175" y="2870199"/>
                  </a:lnTo>
                  <a:lnTo>
                    <a:pt x="6773073" y="2920999"/>
                  </a:lnTo>
                  <a:lnTo>
                    <a:pt x="6779336" y="2971799"/>
                  </a:lnTo>
                  <a:lnTo>
                    <a:pt x="6784958" y="3009899"/>
                  </a:lnTo>
                  <a:lnTo>
                    <a:pt x="6789936" y="3060699"/>
                  </a:lnTo>
                  <a:lnTo>
                    <a:pt x="6794265" y="3111499"/>
                  </a:lnTo>
                  <a:lnTo>
                    <a:pt x="6797941" y="3162299"/>
                  </a:lnTo>
                  <a:lnTo>
                    <a:pt x="6800958" y="3200399"/>
                  </a:lnTo>
                  <a:lnTo>
                    <a:pt x="6803313" y="3251199"/>
                  </a:lnTo>
                  <a:lnTo>
                    <a:pt x="6805000" y="3301999"/>
                  </a:lnTo>
                  <a:lnTo>
                    <a:pt x="6806016" y="3352799"/>
                  </a:lnTo>
                  <a:lnTo>
                    <a:pt x="6806355" y="3390899"/>
                  </a:lnTo>
                  <a:lnTo>
                    <a:pt x="6806016" y="3441699"/>
                  </a:lnTo>
                  <a:lnTo>
                    <a:pt x="6805000" y="3492499"/>
                  </a:lnTo>
                  <a:lnTo>
                    <a:pt x="6803313" y="3543299"/>
                  </a:lnTo>
                  <a:lnTo>
                    <a:pt x="6800958" y="3594099"/>
                  </a:lnTo>
                  <a:lnTo>
                    <a:pt x="6797941" y="3632199"/>
                  </a:lnTo>
                  <a:lnTo>
                    <a:pt x="6794265" y="3682999"/>
                  </a:lnTo>
                  <a:lnTo>
                    <a:pt x="6789936" y="3733799"/>
                  </a:lnTo>
                  <a:lnTo>
                    <a:pt x="6784958" y="3784599"/>
                  </a:lnTo>
                  <a:lnTo>
                    <a:pt x="6779336" y="3822699"/>
                  </a:lnTo>
                  <a:lnTo>
                    <a:pt x="6773073" y="3873499"/>
                  </a:lnTo>
                  <a:lnTo>
                    <a:pt x="6766175" y="3924299"/>
                  </a:lnTo>
                  <a:lnTo>
                    <a:pt x="6758646" y="3962399"/>
                  </a:lnTo>
                  <a:lnTo>
                    <a:pt x="6750491" y="4013199"/>
                  </a:lnTo>
                  <a:lnTo>
                    <a:pt x="6741714" y="4063999"/>
                  </a:lnTo>
                  <a:lnTo>
                    <a:pt x="6732319" y="4102099"/>
                  </a:lnTo>
                  <a:lnTo>
                    <a:pt x="6722311" y="4152899"/>
                  </a:lnTo>
                  <a:lnTo>
                    <a:pt x="6711695" y="4190999"/>
                  </a:lnTo>
                  <a:lnTo>
                    <a:pt x="6700476" y="4241799"/>
                  </a:lnTo>
                  <a:lnTo>
                    <a:pt x="6688657" y="4279899"/>
                  </a:lnTo>
                  <a:lnTo>
                    <a:pt x="6676243" y="4330699"/>
                  </a:lnTo>
                  <a:lnTo>
                    <a:pt x="6663239" y="4368799"/>
                  </a:lnTo>
                  <a:lnTo>
                    <a:pt x="6649649" y="4419599"/>
                  </a:lnTo>
                  <a:lnTo>
                    <a:pt x="6635478" y="4457699"/>
                  </a:lnTo>
                  <a:lnTo>
                    <a:pt x="6620730" y="4508499"/>
                  </a:lnTo>
                  <a:lnTo>
                    <a:pt x="6605410" y="4546599"/>
                  </a:lnTo>
                  <a:lnTo>
                    <a:pt x="6589522" y="4597399"/>
                  </a:lnTo>
                  <a:lnTo>
                    <a:pt x="6573072" y="4635499"/>
                  </a:lnTo>
                  <a:lnTo>
                    <a:pt x="6556063" y="4673599"/>
                  </a:lnTo>
                  <a:lnTo>
                    <a:pt x="6538499" y="4724399"/>
                  </a:lnTo>
                  <a:lnTo>
                    <a:pt x="6520386" y="4762499"/>
                  </a:lnTo>
                  <a:lnTo>
                    <a:pt x="6501728" y="4800599"/>
                  </a:lnTo>
                  <a:lnTo>
                    <a:pt x="6482530" y="4851399"/>
                  </a:lnTo>
                  <a:lnTo>
                    <a:pt x="6462796" y="4889499"/>
                  </a:lnTo>
                  <a:lnTo>
                    <a:pt x="6442530" y="4927599"/>
                  </a:lnTo>
                  <a:lnTo>
                    <a:pt x="6421737" y="4965699"/>
                  </a:lnTo>
                  <a:lnTo>
                    <a:pt x="6400422" y="5003799"/>
                  </a:lnTo>
                  <a:lnTo>
                    <a:pt x="6378589" y="5041899"/>
                  </a:lnTo>
                  <a:lnTo>
                    <a:pt x="6356242" y="5092699"/>
                  </a:lnTo>
                  <a:lnTo>
                    <a:pt x="6333387" y="5130799"/>
                  </a:lnTo>
                  <a:lnTo>
                    <a:pt x="6310028" y="5168899"/>
                  </a:lnTo>
                  <a:lnTo>
                    <a:pt x="6286168" y="5206999"/>
                  </a:lnTo>
                  <a:lnTo>
                    <a:pt x="6261814" y="5245099"/>
                  </a:lnTo>
                  <a:lnTo>
                    <a:pt x="6236968" y="5283199"/>
                  </a:lnTo>
                  <a:lnTo>
                    <a:pt x="6211637" y="5321299"/>
                  </a:lnTo>
                  <a:lnTo>
                    <a:pt x="6185823" y="5359399"/>
                  </a:lnTo>
                  <a:lnTo>
                    <a:pt x="6159533" y="5384799"/>
                  </a:lnTo>
                  <a:lnTo>
                    <a:pt x="6132770" y="5422899"/>
                  </a:lnTo>
                  <a:lnTo>
                    <a:pt x="6105539" y="5460999"/>
                  </a:lnTo>
                  <a:lnTo>
                    <a:pt x="6077844" y="5499099"/>
                  </a:lnTo>
                  <a:lnTo>
                    <a:pt x="6049690" y="5537199"/>
                  </a:lnTo>
                  <a:lnTo>
                    <a:pt x="6021081" y="5575299"/>
                  </a:lnTo>
                  <a:lnTo>
                    <a:pt x="5992023" y="5600699"/>
                  </a:lnTo>
                  <a:lnTo>
                    <a:pt x="5962519" y="5638799"/>
                  </a:lnTo>
                  <a:lnTo>
                    <a:pt x="5932574" y="5676899"/>
                  </a:lnTo>
                  <a:lnTo>
                    <a:pt x="5902192" y="5702299"/>
                  </a:lnTo>
                  <a:lnTo>
                    <a:pt x="5871379" y="5740399"/>
                  </a:lnTo>
                  <a:lnTo>
                    <a:pt x="5840138" y="5765799"/>
                  </a:lnTo>
                  <a:lnTo>
                    <a:pt x="5808474" y="5803899"/>
                  </a:lnTo>
                  <a:lnTo>
                    <a:pt x="5776392" y="5829299"/>
                  </a:lnTo>
                  <a:lnTo>
                    <a:pt x="5743896" y="5867399"/>
                  </a:lnTo>
                  <a:lnTo>
                    <a:pt x="5710990" y="5892799"/>
                  </a:lnTo>
                  <a:lnTo>
                    <a:pt x="5677680" y="5930899"/>
                  </a:lnTo>
                  <a:lnTo>
                    <a:pt x="5609864" y="5981699"/>
                  </a:lnTo>
                  <a:lnTo>
                    <a:pt x="5575366" y="6019799"/>
                  </a:lnTo>
                  <a:lnTo>
                    <a:pt x="5505216" y="6070599"/>
                  </a:lnTo>
                  <a:lnTo>
                    <a:pt x="5433555" y="6121399"/>
                  </a:lnTo>
                  <a:lnTo>
                    <a:pt x="5397169" y="6159499"/>
                  </a:lnTo>
                  <a:lnTo>
                    <a:pt x="5285845" y="6235699"/>
                  </a:lnTo>
                  <a:lnTo>
                    <a:pt x="5248030" y="6261099"/>
                  </a:lnTo>
                  <a:lnTo>
                    <a:pt x="5209869" y="6273799"/>
                  </a:lnTo>
                  <a:lnTo>
                    <a:pt x="5093355" y="6349999"/>
                  </a:lnTo>
                  <a:lnTo>
                    <a:pt x="5053855" y="6375399"/>
                  </a:lnTo>
                  <a:lnTo>
                    <a:pt x="5014032" y="6388099"/>
                  </a:lnTo>
                  <a:lnTo>
                    <a:pt x="4933434" y="6438899"/>
                  </a:lnTo>
                  <a:lnTo>
                    <a:pt x="4892668" y="6451599"/>
                  </a:lnTo>
                  <a:lnTo>
                    <a:pt x="4851596" y="6476999"/>
                  </a:lnTo>
                  <a:lnTo>
                    <a:pt x="4810224" y="6489699"/>
                  </a:lnTo>
                  <a:lnTo>
                    <a:pt x="4768555" y="6515099"/>
                  </a:lnTo>
                  <a:lnTo>
                    <a:pt x="4726595" y="6527799"/>
                  </a:lnTo>
                  <a:lnTo>
                    <a:pt x="4684347" y="6553199"/>
                  </a:lnTo>
                  <a:lnTo>
                    <a:pt x="4599009" y="6578599"/>
                  </a:lnTo>
                  <a:lnTo>
                    <a:pt x="4555927" y="6603999"/>
                  </a:lnTo>
                  <a:lnTo>
                    <a:pt x="4291942" y="6680199"/>
                  </a:lnTo>
                  <a:close/>
                </a:path>
                <a:path w="6806565" h="6794500">
                  <a:moveTo>
                    <a:pt x="3973019" y="6756399"/>
                  </a:moveTo>
                  <a:lnTo>
                    <a:pt x="2833339" y="6756399"/>
                  </a:lnTo>
                  <a:lnTo>
                    <a:pt x="2741099" y="6730999"/>
                  </a:lnTo>
                  <a:lnTo>
                    <a:pt x="4065259" y="6730999"/>
                  </a:lnTo>
                  <a:lnTo>
                    <a:pt x="3973019" y="6756399"/>
                  </a:lnTo>
                  <a:close/>
                </a:path>
                <a:path w="6806565" h="6794500">
                  <a:moveTo>
                    <a:pt x="3879937" y="6769099"/>
                  </a:moveTo>
                  <a:lnTo>
                    <a:pt x="2926420" y="6769099"/>
                  </a:lnTo>
                  <a:lnTo>
                    <a:pt x="2879777" y="6756399"/>
                  </a:lnTo>
                  <a:lnTo>
                    <a:pt x="3926581" y="6756399"/>
                  </a:lnTo>
                  <a:lnTo>
                    <a:pt x="3879937" y="6769099"/>
                  </a:lnTo>
                  <a:close/>
                </a:path>
                <a:path w="6806565" h="6794500">
                  <a:moveTo>
                    <a:pt x="3786051" y="6781799"/>
                  </a:moveTo>
                  <a:lnTo>
                    <a:pt x="3020307" y="6781799"/>
                  </a:lnTo>
                  <a:lnTo>
                    <a:pt x="2973265" y="6769099"/>
                  </a:lnTo>
                  <a:lnTo>
                    <a:pt x="3833093" y="6769099"/>
                  </a:lnTo>
                  <a:lnTo>
                    <a:pt x="3786051" y="6781799"/>
                  </a:lnTo>
                  <a:close/>
                </a:path>
                <a:path w="6806565" h="6794500">
                  <a:moveTo>
                    <a:pt x="3643791" y="6794499"/>
                  </a:moveTo>
                  <a:lnTo>
                    <a:pt x="3162566" y="6794499"/>
                  </a:lnTo>
                  <a:lnTo>
                    <a:pt x="3114962" y="6781799"/>
                  </a:lnTo>
                  <a:lnTo>
                    <a:pt x="3691395" y="6781799"/>
                  </a:lnTo>
                  <a:lnTo>
                    <a:pt x="3643791" y="67944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0807748" y="2011990"/>
            <a:ext cx="1009650" cy="1009650"/>
          </a:xfrm>
          <a:custGeom>
            <a:avLst/>
            <a:gdLst/>
            <a:ahLst/>
            <a:cxnLst/>
            <a:rect l="l" t="t" r="r" b="b"/>
            <a:pathLst>
              <a:path w="1009650" h="1009650">
                <a:moveTo>
                  <a:pt x="1009650" y="1009645"/>
                </a:moveTo>
                <a:lnTo>
                  <a:pt x="0" y="1009645"/>
                </a:lnTo>
                <a:lnTo>
                  <a:pt x="0" y="0"/>
                </a:lnTo>
                <a:lnTo>
                  <a:pt x="1009650" y="0"/>
                </a:lnTo>
                <a:lnTo>
                  <a:pt x="1009650" y="1009645"/>
                </a:lnTo>
                <a:close/>
              </a:path>
            </a:pathLst>
          </a:custGeom>
          <a:solidFill>
            <a:srgbClr val="4593B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1266713" y="1843808"/>
            <a:ext cx="494901" cy="15017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650" spc="-2145" dirty="0">
                <a:solidFill>
                  <a:srgbClr val="FFFFFF"/>
                </a:solidFill>
                <a:latin typeface="Tahoma"/>
                <a:cs typeface="Tahoma"/>
              </a:rPr>
              <a:t>1</a:t>
            </a:r>
            <a:endParaRPr sz="9650" dirty="0">
              <a:latin typeface="Tahoma"/>
              <a:cs typeface="Tahom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0807748" y="4367817"/>
            <a:ext cx="1009650" cy="1009650"/>
          </a:xfrm>
          <a:custGeom>
            <a:avLst/>
            <a:gdLst/>
            <a:ahLst/>
            <a:cxnLst/>
            <a:rect l="l" t="t" r="r" b="b"/>
            <a:pathLst>
              <a:path w="1009650" h="1009650">
                <a:moveTo>
                  <a:pt x="1009650" y="1009645"/>
                </a:moveTo>
                <a:lnTo>
                  <a:pt x="0" y="1009645"/>
                </a:lnTo>
                <a:lnTo>
                  <a:pt x="0" y="0"/>
                </a:lnTo>
                <a:lnTo>
                  <a:pt x="1009650" y="0"/>
                </a:lnTo>
                <a:lnTo>
                  <a:pt x="1009650" y="1009645"/>
                </a:lnTo>
                <a:close/>
              </a:path>
            </a:pathLst>
          </a:custGeom>
          <a:solidFill>
            <a:srgbClr val="4593B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1077881" y="4199633"/>
            <a:ext cx="951865" cy="15017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650" b="1" spc="1145" dirty="0">
                <a:solidFill>
                  <a:srgbClr val="FFFFFF"/>
                </a:solidFill>
                <a:latin typeface="Tahoma"/>
                <a:cs typeface="Tahoma"/>
              </a:rPr>
              <a:t>2</a:t>
            </a:r>
            <a:endParaRPr sz="965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0807748" y="6805472"/>
            <a:ext cx="1009650" cy="1009650"/>
          </a:xfrm>
          <a:custGeom>
            <a:avLst/>
            <a:gdLst/>
            <a:ahLst/>
            <a:cxnLst/>
            <a:rect l="l" t="t" r="r" b="b"/>
            <a:pathLst>
              <a:path w="1009650" h="1009650">
                <a:moveTo>
                  <a:pt x="1009650" y="1009645"/>
                </a:moveTo>
                <a:lnTo>
                  <a:pt x="0" y="1009645"/>
                </a:lnTo>
                <a:lnTo>
                  <a:pt x="0" y="0"/>
                </a:lnTo>
                <a:lnTo>
                  <a:pt x="1009650" y="0"/>
                </a:lnTo>
                <a:lnTo>
                  <a:pt x="1009650" y="1009645"/>
                </a:lnTo>
                <a:close/>
              </a:path>
            </a:pathLst>
          </a:custGeom>
          <a:solidFill>
            <a:srgbClr val="4593B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1077881" y="6637292"/>
            <a:ext cx="843280" cy="15017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650" b="1" spc="295" dirty="0">
                <a:solidFill>
                  <a:srgbClr val="FFFFFF"/>
                </a:solidFill>
                <a:latin typeface="Tahoma"/>
                <a:cs typeface="Tahoma"/>
              </a:rPr>
              <a:t>3</a:t>
            </a:r>
            <a:endParaRPr sz="9650" dirty="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376136" y="2167677"/>
            <a:ext cx="295973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MA" sz="3300" b="1" dirty="0">
                <a:latin typeface="Arial"/>
                <a:cs typeface="Arial"/>
              </a:rPr>
              <a:t>L</a:t>
            </a:r>
            <a:r>
              <a:rPr sz="3300" b="1" dirty="0" smtClean="0">
                <a:latin typeface="Arial"/>
                <a:cs typeface="Arial"/>
              </a:rPr>
              <a:t>a</a:t>
            </a:r>
            <a:r>
              <a:rPr sz="3300" b="1" spc="-95" dirty="0" smtClean="0">
                <a:latin typeface="Arial"/>
                <a:cs typeface="Arial"/>
              </a:rPr>
              <a:t> </a:t>
            </a:r>
            <a:r>
              <a:rPr sz="3300" b="1" dirty="0" smtClean="0">
                <a:latin typeface="Arial"/>
                <a:cs typeface="Arial"/>
              </a:rPr>
              <a:t>congestion</a:t>
            </a:r>
            <a:endParaRPr sz="3300"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225804" y="4003232"/>
            <a:ext cx="5126355" cy="1768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00"/>
              </a:lnSpc>
              <a:spcBef>
                <a:spcPts val="100"/>
              </a:spcBef>
            </a:pPr>
            <a:r>
              <a:rPr sz="3300" b="1" dirty="0">
                <a:latin typeface="Arial"/>
                <a:cs typeface="Arial"/>
              </a:rPr>
              <a:t>Mauvaise communication  entre les </a:t>
            </a:r>
            <a:r>
              <a:rPr sz="3300" b="1" dirty="0" err="1">
                <a:latin typeface="Arial"/>
                <a:cs typeface="Arial"/>
              </a:rPr>
              <a:t>prestataires</a:t>
            </a:r>
            <a:r>
              <a:rPr sz="3300" b="1" dirty="0">
                <a:latin typeface="Arial"/>
                <a:cs typeface="Arial"/>
              </a:rPr>
              <a:t> de</a:t>
            </a:r>
            <a:r>
              <a:rPr lang="fr-MA" sz="3300" b="1" dirty="0">
                <a:latin typeface="Arial"/>
                <a:cs typeface="Arial"/>
              </a:rPr>
              <a:t>s</a:t>
            </a:r>
            <a:r>
              <a:rPr sz="3300" b="1" dirty="0">
                <a:latin typeface="Arial"/>
                <a:cs typeface="Arial"/>
              </a:rPr>
              <a:t>  services</a:t>
            </a:r>
          </a:p>
        </p:txBody>
      </p:sp>
      <p:sp>
        <p:nvSpPr>
          <p:cNvPr id="14" name="object 14"/>
          <p:cNvSpPr txBox="1"/>
          <p:nvPr/>
        </p:nvSpPr>
        <p:spPr>
          <a:xfrm>
            <a:off x="12376136" y="6752146"/>
            <a:ext cx="5170805" cy="11394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5500"/>
              </a:lnSpc>
              <a:spcBef>
                <a:spcPts val="100"/>
              </a:spcBef>
            </a:pPr>
            <a:r>
              <a:rPr sz="3300" b="1" dirty="0">
                <a:latin typeface="Arial"/>
                <a:cs typeface="Arial"/>
              </a:rPr>
              <a:t>Traitement des paiements et  facturation</a:t>
            </a:r>
          </a:p>
        </p:txBody>
      </p:sp>
      <p:grpSp>
        <p:nvGrpSpPr>
          <p:cNvPr id="15" name="object 15"/>
          <p:cNvGrpSpPr/>
          <p:nvPr/>
        </p:nvGrpSpPr>
        <p:grpSpPr>
          <a:xfrm>
            <a:off x="655537" y="840622"/>
            <a:ext cx="1412875" cy="1670685"/>
            <a:chOff x="655537" y="840622"/>
            <a:chExt cx="1412875" cy="1670685"/>
          </a:xfrm>
        </p:grpSpPr>
        <p:sp>
          <p:nvSpPr>
            <p:cNvPr id="16" name="object 16"/>
            <p:cNvSpPr/>
            <p:nvPr/>
          </p:nvSpPr>
          <p:spPr>
            <a:xfrm>
              <a:off x="655537" y="840622"/>
              <a:ext cx="1412875" cy="1483360"/>
            </a:xfrm>
            <a:custGeom>
              <a:avLst/>
              <a:gdLst/>
              <a:ahLst/>
              <a:cxnLst/>
              <a:rect l="l" t="t" r="r" b="b"/>
              <a:pathLst>
                <a:path w="1412875" h="1483360">
                  <a:moveTo>
                    <a:pt x="644628" y="1434205"/>
                  </a:moveTo>
                  <a:lnTo>
                    <a:pt x="377473" y="1434205"/>
                  </a:lnTo>
                  <a:lnTo>
                    <a:pt x="428861" y="1431948"/>
                  </a:lnTo>
                  <a:lnTo>
                    <a:pt x="479303" y="1425195"/>
                  </a:lnTo>
                  <a:lnTo>
                    <a:pt x="528689" y="1413970"/>
                  </a:lnTo>
                  <a:lnTo>
                    <a:pt x="576915" y="1398297"/>
                  </a:lnTo>
                  <a:lnTo>
                    <a:pt x="623873" y="1378199"/>
                  </a:lnTo>
                  <a:lnTo>
                    <a:pt x="623873" y="1324941"/>
                  </a:lnTo>
                  <a:lnTo>
                    <a:pt x="251846" y="1324941"/>
                  </a:lnTo>
                  <a:lnTo>
                    <a:pt x="251846" y="1060007"/>
                  </a:lnTo>
                  <a:lnTo>
                    <a:pt x="911841" y="1060007"/>
                  </a:lnTo>
                  <a:lnTo>
                    <a:pt x="926631" y="1012988"/>
                  </a:lnTo>
                  <a:lnTo>
                    <a:pt x="937228" y="964948"/>
                  </a:lnTo>
                  <a:lnTo>
                    <a:pt x="943606" y="916049"/>
                  </a:lnTo>
                  <a:lnTo>
                    <a:pt x="945738" y="866454"/>
                  </a:lnTo>
                  <a:lnTo>
                    <a:pt x="943726" y="818364"/>
                  </a:lnTo>
                  <a:lnTo>
                    <a:pt x="937732" y="770955"/>
                  </a:lnTo>
                  <a:lnTo>
                    <a:pt x="927817" y="724431"/>
                  </a:lnTo>
                  <a:lnTo>
                    <a:pt x="914044" y="678994"/>
                  </a:lnTo>
                  <a:lnTo>
                    <a:pt x="896474" y="634846"/>
                  </a:lnTo>
                  <a:lnTo>
                    <a:pt x="875170" y="592192"/>
                  </a:lnTo>
                  <a:lnTo>
                    <a:pt x="850192" y="551232"/>
                  </a:lnTo>
                  <a:lnTo>
                    <a:pt x="848996" y="550568"/>
                  </a:lnTo>
                  <a:lnTo>
                    <a:pt x="847916" y="549635"/>
                  </a:lnTo>
                  <a:lnTo>
                    <a:pt x="811012" y="502046"/>
                  </a:lnTo>
                  <a:lnTo>
                    <a:pt x="776932" y="455938"/>
                  </a:lnTo>
                  <a:lnTo>
                    <a:pt x="744313" y="408967"/>
                  </a:lnTo>
                  <a:lnTo>
                    <a:pt x="715851" y="360292"/>
                  </a:lnTo>
                  <a:lnTo>
                    <a:pt x="695604" y="309197"/>
                  </a:lnTo>
                  <a:lnTo>
                    <a:pt x="685640" y="257021"/>
                  </a:lnTo>
                  <a:lnTo>
                    <a:pt x="686074" y="205027"/>
                  </a:lnTo>
                  <a:lnTo>
                    <a:pt x="697024" y="154474"/>
                  </a:lnTo>
                  <a:lnTo>
                    <a:pt x="715572" y="113544"/>
                  </a:lnTo>
                  <a:lnTo>
                    <a:pt x="742345" y="77987"/>
                  </a:lnTo>
                  <a:lnTo>
                    <a:pt x="776914" y="48259"/>
                  </a:lnTo>
                  <a:lnTo>
                    <a:pt x="818852" y="24815"/>
                  </a:lnTo>
                  <a:lnTo>
                    <a:pt x="861370" y="10123"/>
                  </a:lnTo>
                  <a:lnTo>
                    <a:pt x="908048" y="1845"/>
                  </a:lnTo>
                  <a:lnTo>
                    <a:pt x="958715" y="0"/>
                  </a:lnTo>
                  <a:lnTo>
                    <a:pt x="1013205" y="4605"/>
                  </a:lnTo>
                  <a:lnTo>
                    <a:pt x="1064043" y="15023"/>
                  </a:lnTo>
                  <a:lnTo>
                    <a:pt x="1083818" y="21970"/>
                  </a:lnTo>
                  <a:lnTo>
                    <a:pt x="931064" y="21970"/>
                  </a:lnTo>
                  <a:lnTo>
                    <a:pt x="885757" y="27223"/>
                  </a:lnTo>
                  <a:lnTo>
                    <a:pt x="840103" y="40008"/>
                  </a:lnTo>
                  <a:lnTo>
                    <a:pt x="799408" y="59640"/>
                  </a:lnTo>
                  <a:lnTo>
                    <a:pt x="765336" y="85114"/>
                  </a:lnTo>
                  <a:lnTo>
                    <a:pt x="739551" y="115421"/>
                  </a:lnTo>
                  <a:lnTo>
                    <a:pt x="720375" y="153958"/>
                  </a:lnTo>
                  <a:lnTo>
                    <a:pt x="709482" y="196790"/>
                  </a:lnTo>
                  <a:lnTo>
                    <a:pt x="706974" y="242065"/>
                  </a:lnTo>
                  <a:lnTo>
                    <a:pt x="712955" y="287934"/>
                  </a:lnTo>
                  <a:lnTo>
                    <a:pt x="727525" y="332544"/>
                  </a:lnTo>
                  <a:lnTo>
                    <a:pt x="752299" y="379640"/>
                  </a:lnTo>
                  <a:lnTo>
                    <a:pt x="784706" y="428254"/>
                  </a:lnTo>
                  <a:lnTo>
                    <a:pt x="817156" y="472912"/>
                  </a:lnTo>
                  <a:lnTo>
                    <a:pt x="852071" y="518663"/>
                  </a:lnTo>
                  <a:lnTo>
                    <a:pt x="884598" y="559692"/>
                  </a:lnTo>
                  <a:lnTo>
                    <a:pt x="913144" y="603215"/>
                  </a:lnTo>
                  <a:lnTo>
                    <a:pt x="937599" y="648939"/>
                  </a:lnTo>
                  <a:lnTo>
                    <a:pt x="957855" y="696572"/>
                  </a:lnTo>
                  <a:lnTo>
                    <a:pt x="973800" y="745822"/>
                  </a:lnTo>
                  <a:lnTo>
                    <a:pt x="985325" y="796395"/>
                  </a:lnTo>
                  <a:lnTo>
                    <a:pt x="992321" y="848001"/>
                  </a:lnTo>
                  <a:lnTo>
                    <a:pt x="994678" y="900346"/>
                  </a:lnTo>
                  <a:lnTo>
                    <a:pt x="993101" y="943481"/>
                  </a:lnTo>
                  <a:lnTo>
                    <a:pt x="988387" y="986174"/>
                  </a:lnTo>
                  <a:lnTo>
                    <a:pt x="980561" y="1028281"/>
                  </a:lnTo>
                  <a:lnTo>
                    <a:pt x="969648" y="1069659"/>
                  </a:lnTo>
                  <a:lnTo>
                    <a:pt x="952499" y="1118187"/>
                  </a:lnTo>
                  <a:lnTo>
                    <a:pt x="931032" y="1165120"/>
                  </a:lnTo>
                  <a:lnTo>
                    <a:pt x="905475" y="1210057"/>
                  </a:lnTo>
                  <a:lnTo>
                    <a:pt x="876057" y="1252601"/>
                  </a:lnTo>
                  <a:lnTo>
                    <a:pt x="843006" y="1292352"/>
                  </a:lnTo>
                  <a:lnTo>
                    <a:pt x="806706" y="1328819"/>
                  </a:lnTo>
                  <a:lnTo>
                    <a:pt x="767302" y="1361985"/>
                  </a:lnTo>
                  <a:lnTo>
                    <a:pt x="725170" y="1391590"/>
                  </a:lnTo>
                  <a:lnTo>
                    <a:pt x="680683" y="1417371"/>
                  </a:lnTo>
                  <a:lnTo>
                    <a:pt x="644628" y="1434205"/>
                  </a:lnTo>
                  <a:close/>
                </a:path>
                <a:path w="1412875" h="1483360">
                  <a:moveTo>
                    <a:pt x="1278358" y="1047322"/>
                  </a:moveTo>
                  <a:lnTo>
                    <a:pt x="1246787" y="1047322"/>
                  </a:lnTo>
                  <a:lnTo>
                    <a:pt x="1284805" y="1004830"/>
                  </a:lnTo>
                  <a:lnTo>
                    <a:pt x="1315532" y="958797"/>
                  </a:lnTo>
                  <a:lnTo>
                    <a:pt x="1339724" y="910581"/>
                  </a:lnTo>
                  <a:lnTo>
                    <a:pt x="1358138" y="861539"/>
                  </a:lnTo>
                  <a:lnTo>
                    <a:pt x="1371531" y="813030"/>
                  </a:lnTo>
                  <a:lnTo>
                    <a:pt x="1380660" y="766412"/>
                  </a:lnTo>
                  <a:lnTo>
                    <a:pt x="1386280" y="723043"/>
                  </a:lnTo>
                  <a:lnTo>
                    <a:pt x="1390117" y="668474"/>
                  </a:lnTo>
                  <a:lnTo>
                    <a:pt x="1390732" y="614414"/>
                  </a:lnTo>
                  <a:lnTo>
                    <a:pt x="1388151" y="561046"/>
                  </a:lnTo>
                  <a:lnTo>
                    <a:pt x="1382399" y="508548"/>
                  </a:lnTo>
                  <a:lnTo>
                    <a:pt x="1373502" y="457102"/>
                  </a:lnTo>
                  <a:lnTo>
                    <a:pt x="1361484" y="406888"/>
                  </a:lnTo>
                  <a:lnTo>
                    <a:pt x="1346372" y="358086"/>
                  </a:lnTo>
                  <a:lnTo>
                    <a:pt x="1328191" y="310878"/>
                  </a:lnTo>
                  <a:lnTo>
                    <a:pt x="1293645" y="240731"/>
                  </a:lnTo>
                  <a:lnTo>
                    <a:pt x="1269733" y="201782"/>
                  </a:lnTo>
                  <a:lnTo>
                    <a:pt x="1241023" y="162567"/>
                  </a:lnTo>
                  <a:lnTo>
                    <a:pt x="1207375" y="125046"/>
                  </a:lnTo>
                  <a:lnTo>
                    <a:pt x="1168591" y="91094"/>
                  </a:lnTo>
                  <a:lnTo>
                    <a:pt x="1124477" y="62583"/>
                  </a:lnTo>
                  <a:lnTo>
                    <a:pt x="1074836" y="41384"/>
                  </a:lnTo>
                  <a:lnTo>
                    <a:pt x="1027255" y="29176"/>
                  </a:lnTo>
                  <a:lnTo>
                    <a:pt x="978781" y="22663"/>
                  </a:lnTo>
                  <a:lnTo>
                    <a:pt x="931064" y="21970"/>
                  </a:lnTo>
                  <a:lnTo>
                    <a:pt x="1083818" y="21970"/>
                  </a:lnTo>
                  <a:lnTo>
                    <a:pt x="1154936" y="54373"/>
                  </a:lnTo>
                  <a:lnTo>
                    <a:pt x="1194676" y="83158"/>
                  </a:lnTo>
                  <a:lnTo>
                    <a:pt x="1229595" y="115869"/>
                  </a:lnTo>
                  <a:lnTo>
                    <a:pt x="1262082" y="153127"/>
                  </a:lnTo>
                  <a:lnTo>
                    <a:pt x="1292031" y="194794"/>
                  </a:lnTo>
                  <a:lnTo>
                    <a:pt x="1319382" y="240821"/>
                  </a:lnTo>
                  <a:lnTo>
                    <a:pt x="1340273" y="282787"/>
                  </a:lnTo>
                  <a:lnTo>
                    <a:pt x="1358623" y="326609"/>
                  </a:lnTo>
                  <a:lnTo>
                    <a:pt x="1374358" y="372064"/>
                  </a:lnTo>
                  <a:lnTo>
                    <a:pt x="1387448" y="419019"/>
                  </a:lnTo>
                  <a:lnTo>
                    <a:pt x="1397866" y="467342"/>
                  </a:lnTo>
                  <a:lnTo>
                    <a:pt x="1405582" y="516899"/>
                  </a:lnTo>
                  <a:lnTo>
                    <a:pt x="1410568" y="567558"/>
                  </a:lnTo>
                  <a:lnTo>
                    <a:pt x="1412796" y="619185"/>
                  </a:lnTo>
                  <a:lnTo>
                    <a:pt x="1412236" y="671649"/>
                  </a:lnTo>
                  <a:lnTo>
                    <a:pt x="1408497" y="726159"/>
                  </a:lnTo>
                  <a:lnTo>
                    <a:pt x="1401454" y="778251"/>
                  </a:lnTo>
                  <a:lnTo>
                    <a:pt x="1391157" y="827766"/>
                  </a:lnTo>
                  <a:lnTo>
                    <a:pt x="1377660" y="874549"/>
                  </a:lnTo>
                  <a:lnTo>
                    <a:pt x="1361015" y="918441"/>
                  </a:lnTo>
                  <a:lnTo>
                    <a:pt x="1341273" y="959285"/>
                  </a:lnTo>
                  <a:lnTo>
                    <a:pt x="1318487" y="996924"/>
                  </a:lnTo>
                  <a:lnTo>
                    <a:pt x="1292709" y="1031200"/>
                  </a:lnTo>
                  <a:lnTo>
                    <a:pt x="1279612" y="1046009"/>
                  </a:lnTo>
                  <a:lnTo>
                    <a:pt x="1278358" y="1047322"/>
                  </a:lnTo>
                  <a:close/>
                </a:path>
                <a:path w="1412875" h="1483360">
                  <a:moveTo>
                    <a:pt x="882273" y="1060007"/>
                  </a:moveTo>
                  <a:lnTo>
                    <a:pt x="623873" y="1060007"/>
                  </a:lnTo>
                  <a:lnTo>
                    <a:pt x="623873" y="706889"/>
                  </a:lnTo>
                  <a:lnTo>
                    <a:pt x="882273" y="706889"/>
                  </a:lnTo>
                  <a:lnTo>
                    <a:pt x="882273" y="1060007"/>
                  </a:lnTo>
                  <a:close/>
                </a:path>
                <a:path w="1412875" h="1483360">
                  <a:moveTo>
                    <a:pt x="1162646" y="1347507"/>
                  </a:moveTo>
                  <a:lnTo>
                    <a:pt x="1119621" y="1341715"/>
                  </a:lnTo>
                  <a:lnTo>
                    <a:pt x="1080930" y="1325374"/>
                  </a:lnTo>
                  <a:lnTo>
                    <a:pt x="1048127" y="1300040"/>
                  </a:lnTo>
                  <a:lnTo>
                    <a:pt x="1022770" y="1267267"/>
                  </a:lnTo>
                  <a:lnTo>
                    <a:pt x="1006415" y="1228610"/>
                  </a:lnTo>
                  <a:lnTo>
                    <a:pt x="1000617" y="1185623"/>
                  </a:lnTo>
                  <a:lnTo>
                    <a:pt x="1006415" y="1142637"/>
                  </a:lnTo>
                  <a:lnTo>
                    <a:pt x="1022770" y="1103980"/>
                  </a:lnTo>
                  <a:lnTo>
                    <a:pt x="1048127" y="1071207"/>
                  </a:lnTo>
                  <a:lnTo>
                    <a:pt x="1080930" y="1045873"/>
                  </a:lnTo>
                  <a:lnTo>
                    <a:pt x="1119621" y="1029532"/>
                  </a:lnTo>
                  <a:lnTo>
                    <a:pt x="1162646" y="1023739"/>
                  </a:lnTo>
                  <a:lnTo>
                    <a:pt x="1185327" y="1025319"/>
                  </a:lnTo>
                  <a:lnTo>
                    <a:pt x="1207054" y="1029918"/>
                  </a:lnTo>
                  <a:lnTo>
                    <a:pt x="1227612" y="1037323"/>
                  </a:lnTo>
                  <a:lnTo>
                    <a:pt x="1246787" y="1047322"/>
                  </a:lnTo>
                  <a:lnTo>
                    <a:pt x="1278358" y="1047322"/>
                  </a:lnTo>
                  <a:lnTo>
                    <a:pt x="1274705" y="1051148"/>
                  </a:lnTo>
                  <a:lnTo>
                    <a:pt x="1162646" y="1051148"/>
                  </a:lnTo>
                  <a:lnTo>
                    <a:pt x="1120145" y="1058015"/>
                  </a:lnTo>
                  <a:lnTo>
                    <a:pt x="1083201" y="1077127"/>
                  </a:lnTo>
                  <a:lnTo>
                    <a:pt x="1054047" y="1106254"/>
                  </a:lnTo>
                  <a:lnTo>
                    <a:pt x="1034917" y="1143163"/>
                  </a:lnTo>
                  <a:lnTo>
                    <a:pt x="1028044" y="1185623"/>
                  </a:lnTo>
                  <a:lnTo>
                    <a:pt x="1034917" y="1228079"/>
                  </a:lnTo>
                  <a:lnTo>
                    <a:pt x="1054047" y="1264989"/>
                  </a:lnTo>
                  <a:lnTo>
                    <a:pt x="1083201" y="1294120"/>
                  </a:lnTo>
                  <a:lnTo>
                    <a:pt x="1120145" y="1313236"/>
                  </a:lnTo>
                  <a:lnTo>
                    <a:pt x="1162646" y="1320105"/>
                  </a:lnTo>
                  <a:lnTo>
                    <a:pt x="1251184" y="1320105"/>
                  </a:lnTo>
                  <a:lnTo>
                    <a:pt x="1244362" y="1325374"/>
                  </a:lnTo>
                  <a:lnTo>
                    <a:pt x="1205671" y="1341715"/>
                  </a:lnTo>
                  <a:lnTo>
                    <a:pt x="1162646" y="1347507"/>
                  </a:lnTo>
                  <a:close/>
                </a:path>
                <a:path w="1412875" h="1483360">
                  <a:moveTo>
                    <a:pt x="1251184" y="1320105"/>
                  </a:moveTo>
                  <a:lnTo>
                    <a:pt x="1162646" y="1320105"/>
                  </a:lnTo>
                  <a:lnTo>
                    <a:pt x="1205144" y="1313236"/>
                  </a:lnTo>
                  <a:lnTo>
                    <a:pt x="1242086" y="1294120"/>
                  </a:lnTo>
                  <a:lnTo>
                    <a:pt x="1271239" y="1264989"/>
                  </a:lnTo>
                  <a:lnTo>
                    <a:pt x="1290369" y="1228079"/>
                  </a:lnTo>
                  <a:lnTo>
                    <a:pt x="1297242" y="1185623"/>
                  </a:lnTo>
                  <a:lnTo>
                    <a:pt x="1290369" y="1143163"/>
                  </a:lnTo>
                  <a:lnTo>
                    <a:pt x="1271239" y="1106254"/>
                  </a:lnTo>
                  <a:lnTo>
                    <a:pt x="1242086" y="1077127"/>
                  </a:lnTo>
                  <a:lnTo>
                    <a:pt x="1205144" y="1058015"/>
                  </a:lnTo>
                  <a:lnTo>
                    <a:pt x="1162646" y="1051148"/>
                  </a:lnTo>
                  <a:lnTo>
                    <a:pt x="1274705" y="1051148"/>
                  </a:lnTo>
                  <a:lnTo>
                    <a:pt x="1272631" y="1053320"/>
                  </a:lnTo>
                  <a:lnTo>
                    <a:pt x="1265397" y="1060550"/>
                  </a:lnTo>
                  <a:lnTo>
                    <a:pt x="1289917" y="1085549"/>
                  </a:lnTo>
                  <a:lnTo>
                    <a:pt x="1308599" y="1115355"/>
                  </a:lnTo>
                  <a:lnTo>
                    <a:pt x="1320499" y="1149027"/>
                  </a:lnTo>
                  <a:lnTo>
                    <a:pt x="1324675" y="1185623"/>
                  </a:lnTo>
                  <a:lnTo>
                    <a:pt x="1318877" y="1228610"/>
                  </a:lnTo>
                  <a:lnTo>
                    <a:pt x="1302522" y="1267267"/>
                  </a:lnTo>
                  <a:lnTo>
                    <a:pt x="1277165" y="1300040"/>
                  </a:lnTo>
                  <a:lnTo>
                    <a:pt x="1251184" y="1320105"/>
                  </a:lnTo>
                  <a:close/>
                </a:path>
                <a:path w="1412875" h="1483360">
                  <a:moveTo>
                    <a:pt x="411433" y="1483101"/>
                  </a:moveTo>
                  <a:lnTo>
                    <a:pt x="362828" y="1481093"/>
                  </a:lnTo>
                  <a:lnTo>
                    <a:pt x="314915" y="1475124"/>
                  </a:lnTo>
                  <a:lnTo>
                    <a:pt x="267906" y="1465278"/>
                  </a:lnTo>
                  <a:lnTo>
                    <a:pt x="222013" y="1451636"/>
                  </a:lnTo>
                  <a:lnTo>
                    <a:pt x="177451" y="1434283"/>
                  </a:lnTo>
                  <a:lnTo>
                    <a:pt x="134430" y="1413300"/>
                  </a:lnTo>
                  <a:lnTo>
                    <a:pt x="93163" y="1388771"/>
                  </a:lnTo>
                  <a:lnTo>
                    <a:pt x="53863" y="1360779"/>
                  </a:lnTo>
                  <a:lnTo>
                    <a:pt x="16743" y="1329405"/>
                  </a:lnTo>
                  <a:lnTo>
                    <a:pt x="0" y="1310505"/>
                  </a:lnTo>
                  <a:lnTo>
                    <a:pt x="10561" y="1299991"/>
                  </a:lnTo>
                  <a:lnTo>
                    <a:pt x="50195" y="1330607"/>
                  </a:lnTo>
                  <a:lnTo>
                    <a:pt x="92171" y="1357475"/>
                  </a:lnTo>
                  <a:lnTo>
                    <a:pt x="136208" y="1380492"/>
                  </a:lnTo>
                  <a:lnTo>
                    <a:pt x="182025" y="1399554"/>
                  </a:lnTo>
                  <a:lnTo>
                    <a:pt x="229341" y="1414560"/>
                  </a:lnTo>
                  <a:lnTo>
                    <a:pt x="277875" y="1425405"/>
                  </a:lnTo>
                  <a:lnTo>
                    <a:pt x="327346" y="1431988"/>
                  </a:lnTo>
                  <a:lnTo>
                    <a:pt x="377473" y="1434205"/>
                  </a:lnTo>
                  <a:lnTo>
                    <a:pt x="644628" y="1434205"/>
                  </a:lnTo>
                  <a:lnTo>
                    <a:pt x="634217" y="1439066"/>
                  </a:lnTo>
                  <a:lnTo>
                    <a:pt x="591323" y="1454864"/>
                  </a:lnTo>
                  <a:lnTo>
                    <a:pt x="547499" y="1467187"/>
                  </a:lnTo>
                  <a:lnTo>
                    <a:pt x="502842" y="1476015"/>
                  </a:lnTo>
                  <a:lnTo>
                    <a:pt x="457454" y="1481326"/>
                  </a:lnTo>
                  <a:lnTo>
                    <a:pt x="411433" y="1483101"/>
                  </a:lnTo>
                  <a:close/>
                </a:path>
              </a:pathLst>
            </a:custGeom>
            <a:solidFill>
              <a:srgbClr val="A1E3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286891" y="1908123"/>
              <a:ext cx="635000" cy="603250"/>
            </a:xfrm>
            <a:custGeom>
              <a:avLst/>
              <a:gdLst/>
              <a:ahLst/>
              <a:cxnLst/>
              <a:rect l="l" t="t" r="r" b="b"/>
              <a:pathLst>
                <a:path w="635000" h="603250">
                  <a:moveTo>
                    <a:pt x="531293" y="221242"/>
                  </a:moveTo>
                  <a:lnTo>
                    <a:pt x="491117" y="213140"/>
                  </a:lnTo>
                  <a:lnTo>
                    <a:pt x="458312" y="191042"/>
                  </a:lnTo>
                  <a:lnTo>
                    <a:pt x="436197" y="158264"/>
                  </a:lnTo>
                  <a:lnTo>
                    <a:pt x="428088" y="118123"/>
                  </a:lnTo>
                  <a:lnTo>
                    <a:pt x="436197" y="77983"/>
                  </a:lnTo>
                  <a:lnTo>
                    <a:pt x="458312" y="45200"/>
                  </a:lnTo>
                  <a:lnTo>
                    <a:pt x="491117" y="23097"/>
                  </a:lnTo>
                  <a:lnTo>
                    <a:pt x="531293" y="14991"/>
                  </a:lnTo>
                  <a:lnTo>
                    <a:pt x="571466" y="23097"/>
                  </a:lnTo>
                  <a:lnTo>
                    <a:pt x="604271" y="45200"/>
                  </a:lnTo>
                  <a:lnTo>
                    <a:pt x="626388" y="77983"/>
                  </a:lnTo>
                  <a:lnTo>
                    <a:pt x="634498" y="118123"/>
                  </a:lnTo>
                  <a:lnTo>
                    <a:pt x="626388" y="158264"/>
                  </a:lnTo>
                  <a:lnTo>
                    <a:pt x="604271" y="191042"/>
                  </a:lnTo>
                  <a:lnTo>
                    <a:pt x="571466" y="213140"/>
                  </a:lnTo>
                  <a:lnTo>
                    <a:pt x="531293" y="221242"/>
                  </a:lnTo>
                  <a:close/>
                </a:path>
                <a:path w="635000" h="603250">
                  <a:moveTo>
                    <a:pt x="407380" y="249954"/>
                  </a:moveTo>
                  <a:lnTo>
                    <a:pt x="243420" y="249954"/>
                  </a:lnTo>
                  <a:lnTo>
                    <a:pt x="273313" y="213688"/>
                  </a:lnTo>
                  <a:lnTo>
                    <a:pt x="300208" y="175026"/>
                  </a:lnTo>
                  <a:lnTo>
                    <a:pt x="323926" y="134148"/>
                  </a:lnTo>
                  <a:lnTo>
                    <a:pt x="344289" y="91232"/>
                  </a:lnTo>
                  <a:lnTo>
                    <a:pt x="361119" y="46457"/>
                  </a:lnTo>
                  <a:lnTo>
                    <a:pt x="374238" y="0"/>
                  </a:lnTo>
                  <a:lnTo>
                    <a:pt x="394223" y="0"/>
                  </a:lnTo>
                  <a:lnTo>
                    <a:pt x="375789" y="25476"/>
                  </a:lnTo>
                  <a:lnTo>
                    <a:pt x="361963" y="54013"/>
                  </a:lnTo>
                  <a:lnTo>
                    <a:pt x="353277" y="85071"/>
                  </a:lnTo>
                  <a:lnTo>
                    <a:pt x="350263" y="118110"/>
                  </a:lnTo>
                  <a:lnTo>
                    <a:pt x="354244" y="156007"/>
                  </a:lnTo>
                  <a:lnTo>
                    <a:pt x="365638" y="191161"/>
                  </a:lnTo>
                  <a:lnTo>
                    <a:pt x="383624" y="222750"/>
                  </a:lnTo>
                  <a:lnTo>
                    <a:pt x="407380" y="249954"/>
                  </a:lnTo>
                  <a:close/>
                </a:path>
                <a:path w="635000" h="603250">
                  <a:moveTo>
                    <a:pt x="243439" y="603092"/>
                  </a:moveTo>
                  <a:lnTo>
                    <a:pt x="0" y="603092"/>
                  </a:lnTo>
                  <a:lnTo>
                    <a:pt x="0" y="411366"/>
                  </a:lnTo>
                  <a:lnTo>
                    <a:pt x="46368" y="393266"/>
                  </a:lnTo>
                  <a:lnTo>
                    <a:pt x="90687" y="371381"/>
                  </a:lnTo>
                  <a:lnTo>
                    <a:pt x="132755" y="345911"/>
                  </a:lnTo>
                  <a:lnTo>
                    <a:pt x="172371" y="317053"/>
                  </a:lnTo>
                  <a:lnTo>
                    <a:pt x="209333" y="285008"/>
                  </a:lnTo>
                  <a:lnTo>
                    <a:pt x="243439" y="249973"/>
                  </a:lnTo>
                  <a:lnTo>
                    <a:pt x="243439" y="6030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 rot="16320000">
            <a:off x="-1947258" y="6131956"/>
            <a:ext cx="6336961" cy="8178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6440"/>
              </a:lnSpc>
            </a:pPr>
            <a:r>
              <a:rPr sz="9600" b="1" spc="37" baseline="-217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9600" b="1" spc="240" baseline="-217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9600" b="1" spc="97" baseline="-1736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9600" b="1" spc="15" baseline="-1302" dirty="0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sz="6400" b="1" spc="6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6400" b="1" spc="9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6400" b="1" spc="24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6400" b="1" spc="9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6400" b="1" spc="21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6400" b="1" spc="7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6400" b="1" spc="25" dirty="0">
                <a:solidFill>
                  <a:srgbClr val="FFFFFF"/>
                </a:solidFill>
                <a:latin typeface="Tahoma"/>
                <a:cs typeface="Tahoma"/>
              </a:rPr>
              <a:t>q</a:t>
            </a:r>
            <a:r>
              <a:rPr sz="9600" b="1" spc="195" baseline="1302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9600" b="1" spc="262" baseline="1302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endParaRPr sz="9600" baseline="1302" dirty="0">
              <a:latin typeface="Tahoma"/>
              <a:cs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2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888756" y="0"/>
            <a:ext cx="10399395" cy="10287000"/>
            <a:chOff x="7888756" y="0"/>
            <a:chExt cx="10399395" cy="10287000"/>
          </a:xfrm>
        </p:grpSpPr>
        <p:sp>
          <p:nvSpPr>
            <p:cNvPr id="3" name="object 3"/>
            <p:cNvSpPr/>
            <p:nvPr/>
          </p:nvSpPr>
          <p:spPr>
            <a:xfrm>
              <a:off x="11700435" y="0"/>
              <a:ext cx="6588125" cy="10287000"/>
            </a:xfrm>
            <a:custGeom>
              <a:avLst/>
              <a:gdLst/>
              <a:ahLst/>
              <a:cxnLst/>
              <a:rect l="l" t="t" r="r" b="b"/>
              <a:pathLst>
                <a:path w="6588125" h="10287000">
                  <a:moveTo>
                    <a:pt x="6587565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6587565" y="0"/>
                  </a:lnTo>
                  <a:lnTo>
                    <a:pt x="6587565" y="10286999"/>
                  </a:lnTo>
                  <a:close/>
                </a:path>
              </a:pathLst>
            </a:custGeom>
            <a:solidFill>
              <a:srgbClr val="D9E7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888756" y="1280990"/>
              <a:ext cx="5082227" cy="254110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429874" y="4056325"/>
              <a:ext cx="2541109" cy="2541108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29874" y="6921689"/>
              <a:ext cx="5082228" cy="2541108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016000" y="2660711"/>
            <a:ext cx="5080000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8910" indent="-156845">
              <a:lnSpc>
                <a:spcPct val="100000"/>
              </a:lnSpc>
              <a:spcBef>
                <a:spcPts val="100"/>
              </a:spcBef>
              <a:buSzPct val="97142"/>
              <a:buChar char="•"/>
              <a:tabLst>
                <a:tab pos="169545" algn="l"/>
              </a:tabLst>
            </a:pPr>
            <a:r>
              <a:rPr lang="fr-MA" sz="3500" spc="-5" dirty="0" smtClean="0">
                <a:latin typeface="Arial MT"/>
                <a:cs typeface="Arial MT"/>
              </a:rPr>
              <a:t> Faire </a:t>
            </a:r>
            <a:r>
              <a:rPr lang="fr-MA" sz="3500" spc="-5" dirty="0">
                <a:latin typeface="Arial MT"/>
                <a:cs typeface="Arial MT"/>
              </a:rPr>
              <a:t>g</a:t>
            </a:r>
            <a:r>
              <a:rPr sz="3500" spc="-5" dirty="0" err="1" smtClean="0">
                <a:latin typeface="Arial MT"/>
                <a:cs typeface="Arial MT"/>
              </a:rPr>
              <a:t>agner</a:t>
            </a:r>
            <a:r>
              <a:rPr sz="3500" spc="-35" dirty="0" smtClean="0">
                <a:latin typeface="Arial MT"/>
                <a:cs typeface="Arial MT"/>
              </a:rPr>
              <a:t> </a:t>
            </a:r>
            <a:r>
              <a:rPr lang="fr-MA" sz="3500" spc="-5" dirty="0" smtClean="0">
                <a:latin typeface="Arial MT"/>
                <a:cs typeface="Arial MT"/>
              </a:rPr>
              <a:t>du</a:t>
            </a:r>
            <a:r>
              <a:rPr sz="3500" spc="-30" dirty="0" smtClean="0">
                <a:latin typeface="Arial MT"/>
                <a:cs typeface="Arial MT"/>
              </a:rPr>
              <a:t> </a:t>
            </a:r>
            <a:r>
              <a:rPr sz="3500" spc="-5" dirty="0">
                <a:latin typeface="Arial MT"/>
                <a:cs typeface="Arial MT"/>
              </a:rPr>
              <a:t>temps</a:t>
            </a:r>
            <a:r>
              <a:rPr sz="3500" spc="-35" dirty="0">
                <a:latin typeface="Arial MT"/>
                <a:cs typeface="Arial MT"/>
              </a:rPr>
              <a:t> </a:t>
            </a:r>
            <a:r>
              <a:rPr sz="3500" dirty="0">
                <a:latin typeface="Arial MT"/>
                <a:cs typeface="Arial MT"/>
              </a:rPr>
              <a:t>.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016000" y="3813160"/>
            <a:ext cx="5541645" cy="126175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5"/>
              </a:spcBef>
              <a:buSzPct val="97142"/>
              <a:buChar char="•"/>
              <a:tabLst>
                <a:tab pos="169545" algn="l"/>
              </a:tabLst>
            </a:pPr>
            <a:r>
              <a:rPr lang="fr-MA" sz="3500" spc="-5" dirty="0" smtClean="0">
                <a:latin typeface="Arial MT"/>
                <a:cs typeface="Arial MT"/>
              </a:rPr>
              <a:t> </a:t>
            </a:r>
            <a:r>
              <a:rPr sz="3500" spc="-5" dirty="0" err="1" smtClean="0">
                <a:latin typeface="Arial MT"/>
                <a:cs typeface="Arial MT"/>
              </a:rPr>
              <a:t>Prendre</a:t>
            </a:r>
            <a:r>
              <a:rPr sz="3500" spc="-5" dirty="0" smtClean="0">
                <a:latin typeface="Arial MT"/>
                <a:cs typeface="Arial MT"/>
              </a:rPr>
              <a:t> </a:t>
            </a:r>
            <a:r>
              <a:rPr sz="3500" spc="-5" dirty="0">
                <a:latin typeface="Arial MT"/>
                <a:cs typeface="Arial MT"/>
              </a:rPr>
              <a:t>des </a:t>
            </a:r>
            <a:r>
              <a:rPr sz="3500" spc="-5" dirty="0" err="1">
                <a:latin typeface="Arial MT"/>
                <a:cs typeface="Arial MT"/>
              </a:rPr>
              <a:t>rendez-vous</a:t>
            </a:r>
            <a:r>
              <a:rPr sz="3500" spc="-5" dirty="0">
                <a:latin typeface="Arial MT"/>
                <a:cs typeface="Arial MT"/>
              </a:rPr>
              <a:t> </a:t>
            </a:r>
            <a:r>
              <a:rPr lang="fr-MA" sz="3500" dirty="0">
                <a:latin typeface="Arial MT"/>
                <a:cs typeface="Arial MT"/>
              </a:rPr>
              <a:t>à</a:t>
            </a:r>
            <a:r>
              <a:rPr sz="3500" dirty="0" smtClean="0">
                <a:latin typeface="Arial MT"/>
                <a:cs typeface="Arial MT"/>
              </a:rPr>
              <a:t> </a:t>
            </a:r>
            <a:r>
              <a:rPr sz="3500" spc="-960" dirty="0" smtClean="0">
                <a:latin typeface="Arial MT"/>
                <a:cs typeface="Arial MT"/>
              </a:rPr>
              <a:t> </a:t>
            </a:r>
            <a:r>
              <a:rPr sz="3500" spc="-5" dirty="0">
                <a:latin typeface="Arial MT"/>
                <a:cs typeface="Arial MT"/>
              </a:rPr>
              <a:t>distance</a:t>
            </a:r>
            <a:r>
              <a:rPr sz="3500" spc="-10" dirty="0">
                <a:latin typeface="Arial MT"/>
                <a:cs typeface="Arial MT"/>
              </a:rPr>
              <a:t> </a:t>
            </a:r>
            <a:r>
              <a:rPr sz="3500" dirty="0">
                <a:latin typeface="Arial MT"/>
                <a:cs typeface="Arial MT"/>
              </a:rPr>
              <a:t>.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016000" y="5756336"/>
            <a:ext cx="5541645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8910" indent="-156845">
              <a:lnSpc>
                <a:spcPct val="100000"/>
              </a:lnSpc>
              <a:spcBef>
                <a:spcPts val="100"/>
              </a:spcBef>
              <a:buSzPct val="97142"/>
              <a:buChar char="•"/>
              <a:tabLst>
                <a:tab pos="169545" algn="l"/>
              </a:tabLst>
            </a:pPr>
            <a:r>
              <a:rPr lang="fr-MA" sz="3500" spc="-5" dirty="0" smtClean="0">
                <a:latin typeface="Arial MT"/>
                <a:cs typeface="Arial MT"/>
              </a:rPr>
              <a:t> </a:t>
            </a:r>
            <a:r>
              <a:rPr sz="3500" spc="-5" dirty="0" err="1" smtClean="0">
                <a:latin typeface="Arial MT"/>
                <a:cs typeface="Arial MT"/>
              </a:rPr>
              <a:t>Éviter</a:t>
            </a:r>
            <a:r>
              <a:rPr sz="3500" spc="-45" dirty="0" smtClean="0">
                <a:latin typeface="Arial MT"/>
                <a:cs typeface="Arial MT"/>
              </a:rPr>
              <a:t> </a:t>
            </a:r>
            <a:r>
              <a:rPr sz="3500" spc="-5" dirty="0">
                <a:latin typeface="Arial MT"/>
                <a:cs typeface="Arial MT"/>
              </a:rPr>
              <a:t>les</a:t>
            </a:r>
            <a:r>
              <a:rPr sz="3500" spc="-45" dirty="0">
                <a:latin typeface="Arial MT"/>
                <a:cs typeface="Arial MT"/>
              </a:rPr>
              <a:t> </a:t>
            </a:r>
            <a:r>
              <a:rPr sz="3500" spc="-5" dirty="0">
                <a:latin typeface="Arial MT"/>
                <a:cs typeface="Arial MT"/>
              </a:rPr>
              <a:t>congestions.</a:t>
            </a:r>
            <a:endParaRPr sz="3500" dirty="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16000" y="6908785"/>
            <a:ext cx="6596380" cy="18865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5"/>
              </a:spcBef>
              <a:buSzPct val="97142"/>
              <a:buChar char="•"/>
              <a:tabLst>
                <a:tab pos="169545" algn="l"/>
              </a:tabLst>
            </a:pPr>
            <a:r>
              <a:rPr lang="fr-MA" sz="3500" spc="-5" dirty="0" smtClean="0">
                <a:latin typeface="Arial MT"/>
                <a:cs typeface="Arial MT"/>
              </a:rPr>
              <a:t> Mettre en place un espace d’échange pour l’évaluation des services proposés </a:t>
            </a:r>
            <a:endParaRPr sz="3500" dirty="0">
              <a:latin typeface="Arial MT"/>
              <a:cs typeface="Arial MT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016000" y="1241617"/>
            <a:ext cx="586803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solution</a:t>
            </a:r>
            <a:r>
              <a:rPr spc="-5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des</a:t>
            </a:r>
            <a:r>
              <a:rPr spc="-50" dirty="0">
                <a:solidFill>
                  <a:srgbClr val="000000"/>
                </a:solidFill>
              </a:rPr>
              <a:t> </a:t>
            </a:r>
            <a:r>
              <a:rPr dirty="0" err="1" smtClean="0">
                <a:solidFill>
                  <a:srgbClr val="000000"/>
                </a:solidFill>
              </a:rPr>
              <a:t>prob</a:t>
            </a:r>
            <a:r>
              <a:rPr lang="fr-MA" dirty="0" smtClean="0">
                <a:solidFill>
                  <a:srgbClr val="000000"/>
                </a:solidFill>
              </a:rPr>
              <a:t>lé</a:t>
            </a:r>
            <a:r>
              <a:rPr dirty="0" err="1" smtClean="0">
                <a:solidFill>
                  <a:srgbClr val="000000"/>
                </a:solidFill>
              </a:rPr>
              <a:t>matiques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88756" y="4056330"/>
            <a:ext cx="2543175" cy="2543175"/>
          </a:xfrm>
          <a:prstGeom prst="rect">
            <a:avLst/>
          </a:prstGeom>
          <a:solidFill>
            <a:srgbClr val="4593B6"/>
          </a:solidFill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endParaRPr sz="4500" dirty="0">
              <a:latin typeface="Times New Roman"/>
              <a:cs typeface="Times New Roman"/>
            </a:endParaRPr>
          </a:p>
          <a:p>
            <a:pPr marL="549275">
              <a:lnSpc>
                <a:spcPct val="100000"/>
              </a:lnSpc>
              <a:spcBef>
                <a:spcPts val="5"/>
              </a:spcBef>
            </a:pPr>
            <a:r>
              <a:rPr sz="2800" b="1" spc="-5" dirty="0" smtClean="0">
                <a:solidFill>
                  <a:srgbClr val="FFFFFF"/>
                </a:solidFill>
                <a:latin typeface="Arial"/>
                <a:cs typeface="Arial"/>
              </a:rPr>
              <a:t>HEALTH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970994" y="4056330"/>
            <a:ext cx="2543175" cy="2543175"/>
          </a:xfrm>
          <a:prstGeom prst="rect">
            <a:avLst/>
          </a:prstGeom>
          <a:solidFill>
            <a:srgbClr val="4593B6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 dirty="0">
              <a:latin typeface="Times New Roman"/>
              <a:cs typeface="Times New Roman"/>
            </a:endParaRPr>
          </a:p>
          <a:p>
            <a:pPr marL="766445">
              <a:lnSpc>
                <a:spcPct val="100000"/>
              </a:lnSpc>
              <a:spcBef>
                <a:spcPts val="1955"/>
              </a:spcBef>
            </a:pPr>
            <a:r>
              <a:rPr sz="2800" b="1" spc="-5" dirty="0">
                <a:solidFill>
                  <a:srgbClr val="FFFFFF"/>
                </a:solidFill>
                <a:latin typeface="Arial"/>
                <a:cs typeface="Arial"/>
              </a:rPr>
              <a:t>CARE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2"/>
            <a:ext cx="12780010" cy="10287000"/>
            <a:chOff x="0" y="2"/>
            <a:chExt cx="1278001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2"/>
              <a:ext cx="9143365" cy="10287000"/>
            </a:xfrm>
            <a:custGeom>
              <a:avLst/>
              <a:gdLst/>
              <a:ahLst/>
              <a:cxnLst/>
              <a:rect l="l" t="t" r="r" b="b"/>
              <a:pathLst>
                <a:path w="9143365" h="10287000">
                  <a:moveTo>
                    <a:pt x="0" y="10286997"/>
                  </a:moveTo>
                  <a:lnTo>
                    <a:pt x="0" y="0"/>
                  </a:lnTo>
                  <a:lnTo>
                    <a:pt x="9142989" y="0"/>
                  </a:lnTo>
                  <a:lnTo>
                    <a:pt x="9142989" y="10286997"/>
                  </a:lnTo>
                  <a:lnTo>
                    <a:pt x="0" y="10286997"/>
                  </a:lnTo>
                  <a:close/>
                </a:path>
              </a:pathLst>
            </a:custGeom>
            <a:solidFill>
              <a:srgbClr val="4593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23794" y="1888176"/>
              <a:ext cx="7370127" cy="737012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8679894" y="5801647"/>
              <a:ext cx="4100195" cy="4089400"/>
            </a:xfrm>
            <a:custGeom>
              <a:avLst/>
              <a:gdLst/>
              <a:ahLst/>
              <a:cxnLst/>
              <a:rect l="l" t="t" r="r" b="b"/>
              <a:pathLst>
                <a:path w="4100195" h="4089400">
                  <a:moveTo>
                    <a:pt x="2287720" y="12699"/>
                  </a:moveTo>
                  <a:lnTo>
                    <a:pt x="1810333" y="12699"/>
                  </a:lnTo>
                  <a:lnTo>
                    <a:pt x="1857653" y="0"/>
                  </a:lnTo>
                  <a:lnTo>
                    <a:pt x="2240741" y="0"/>
                  </a:lnTo>
                  <a:lnTo>
                    <a:pt x="2287720" y="12699"/>
                  </a:lnTo>
                  <a:close/>
                </a:path>
                <a:path w="4100195" h="4089400">
                  <a:moveTo>
                    <a:pt x="2380741" y="25399"/>
                  </a:moveTo>
                  <a:lnTo>
                    <a:pt x="1716700" y="25399"/>
                  </a:lnTo>
                  <a:lnTo>
                    <a:pt x="1763345" y="12699"/>
                  </a:lnTo>
                  <a:lnTo>
                    <a:pt x="2334391" y="12699"/>
                  </a:lnTo>
                  <a:lnTo>
                    <a:pt x="2380741" y="25399"/>
                  </a:lnTo>
                  <a:close/>
                </a:path>
                <a:path w="4100195" h="4089400">
                  <a:moveTo>
                    <a:pt x="2426758" y="4063999"/>
                  </a:moveTo>
                  <a:lnTo>
                    <a:pt x="1670410" y="4063999"/>
                  </a:lnTo>
                  <a:lnTo>
                    <a:pt x="1624487" y="4051299"/>
                  </a:lnTo>
                  <a:lnTo>
                    <a:pt x="1314337" y="3962399"/>
                  </a:lnTo>
                  <a:lnTo>
                    <a:pt x="1271791" y="3936999"/>
                  </a:lnTo>
                  <a:lnTo>
                    <a:pt x="1188140" y="3911599"/>
                  </a:lnTo>
                  <a:lnTo>
                    <a:pt x="1106494" y="3860799"/>
                  </a:lnTo>
                  <a:lnTo>
                    <a:pt x="1066452" y="3848099"/>
                  </a:lnTo>
                  <a:lnTo>
                    <a:pt x="1026948" y="3822699"/>
                  </a:lnTo>
                  <a:lnTo>
                    <a:pt x="949601" y="3771899"/>
                  </a:lnTo>
                  <a:lnTo>
                    <a:pt x="911781" y="3746499"/>
                  </a:lnTo>
                  <a:lnTo>
                    <a:pt x="874548" y="3721099"/>
                  </a:lnTo>
                  <a:lnTo>
                    <a:pt x="837913" y="3695699"/>
                  </a:lnTo>
                  <a:lnTo>
                    <a:pt x="801887" y="3670299"/>
                  </a:lnTo>
                  <a:lnTo>
                    <a:pt x="766485" y="3644899"/>
                  </a:lnTo>
                  <a:lnTo>
                    <a:pt x="731716" y="3619499"/>
                  </a:lnTo>
                  <a:lnTo>
                    <a:pt x="697594" y="3581399"/>
                  </a:lnTo>
                  <a:lnTo>
                    <a:pt x="664131" y="3555999"/>
                  </a:lnTo>
                  <a:lnTo>
                    <a:pt x="631339" y="3530599"/>
                  </a:lnTo>
                  <a:lnTo>
                    <a:pt x="599230" y="3492499"/>
                  </a:lnTo>
                  <a:lnTo>
                    <a:pt x="567816" y="3467099"/>
                  </a:lnTo>
                  <a:lnTo>
                    <a:pt x="537109" y="3428999"/>
                  </a:lnTo>
                  <a:lnTo>
                    <a:pt x="507121" y="3390899"/>
                  </a:lnTo>
                  <a:lnTo>
                    <a:pt x="477865" y="3365499"/>
                  </a:lnTo>
                  <a:lnTo>
                    <a:pt x="449353" y="3327399"/>
                  </a:lnTo>
                  <a:lnTo>
                    <a:pt x="421597" y="3289299"/>
                  </a:lnTo>
                  <a:lnTo>
                    <a:pt x="394608" y="3251199"/>
                  </a:lnTo>
                  <a:lnTo>
                    <a:pt x="368400" y="3213099"/>
                  </a:lnTo>
                  <a:lnTo>
                    <a:pt x="342984" y="3187699"/>
                  </a:lnTo>
                  <a:lnTo>
                    <a:pt x="318372" y="3149599"/>
                  </a:lnTo>
                  <a:lnTo>
                    <a:pt x="294577" y="3111499"/>
                  </a:lnTo>
                  <a:lnTo>
                    <a:pt x="271610" y="3060699"/>
                  </a:lnTo>
                  <a:lnTo>
                    <a:pt x="249485" y="3022599"/>
                  </a:lnTo>
                  <a:lnTo>
                    <a:pt x="228212" y="2984499"/>
                  </a:lnTo>
                  <a:lnTo>
                    <a:pt x="207804" y="2946399"/>
                  </a:lnTo>
                  <a:lnTo>
                    <a:pt x="188273" y="2908299"/>
                  </a:lnTo>
                  <a:lnTo>
                    <a:pt x="169632" y="2870199"/>
                  </a:lnTo>
                  <a:lnTo>
                    <a:pt x="151892" y="2819399"/>
                  </a:lnTo>
                  <a:lnTo>
                    <a:pt x="135066" y="2781299"/>
                  </a:lnTo>
                  <a:lnTo>
                    <a:pt x="119165" y="2730499"/>
                  </a:lnTo>
                  <a:lnTo>
                    <a:pt x="104202" y="2692399"/>
                  </a:lnTo>
                  <a:lnTo>
                    <a:pt x="90190" y="2654299"/>
                  </a:lnTo>
                  <a:lnTo>
                    <a:pt x="77139" y="2603499"/>
                  </a:lnTo>
                  <a:lnTo>
                    <a:pt x="65063" y="2565399"/>
                  </a:lnTo>
                  <a:lnTo>
                    <a:pt x="53973" y="2514599"/>
                  </a:lnTo>
                  <a:lnTo>
                    <a:pt x="43882" y="2463799"/>
                  </a:lnTo>
                  <a:lnTo>
                    <a:pt x="34802" y="2425699"/>
                  </a:lnTo>
                  <a:lnTo>
                    <a:pt x="26744" y="2374899"/>
                  </a:lnTo>
                  <a:lnTo>
                    <a:pt x="19721" y="2324099"/>
                  </a:lnTo>
                  <a:lnTo>
                    <a:pt x="13746" y="2285999"/>
                  </a:lnTo>
                  <a:lnTo>
                    <a:pt x="8830" y="2235199"/>
                  </a:lnTo>
                  <a:lnTo>
                    <a:pt x="4985" y="2184399"/>
                  </a:lnTo>
                  <a:lnTo>
                    <a:pt x="2223" y="2146299"/>
                  </a:lnTo>
                  <a:lnTo>
                    <a:pt x="557" y="2095499"/>
                  </a:lnTo>
                  <a:lnTo>
                    <a:pt x="0" y="2044699"/>
                  </a:lnTo>
                  <a:lnTo>
                    <a:pt x="557" y="1993899"/>
                  </a:lnTo>
                  <a:lnTo>
                    <a:pt x="2223" y="1943099"/>
                  </a:lnTo>
                  <a:lnTo>
                    <a:pt x="4985" y="1904999"/>
                  </a:lnTo>
                  <a:lnTo>
                    <a:pt x="8830" y="1854199"/>
                  </a:lnTo>
                  <a:lnTo>
                    <a:pt x="13746" y="1803399"/>
                  </a:lnTo>
                  <a:lnTo>
                    <a:pt x="19721" y="1752599"/>
                  </a:lnTo>
                  <a:lnTo>
                    <a:pt x="26744" y="1714499"/>
                  </a:lnTo>
                  <a:lnTo>
                    <a:pt x="34802" y="1663699"/>
                  </a:lnTo>
                  <a:lnTo>
                    <a:pt x="43882" y="1612899"/>
                  </a:lnTo>
                  <a:lnTo>
                    <a:pt x="53973" y="1574799"/>
                  </a:lnTo>
                  <a:lnTo>
                    <a:pt x="65063" y="1523999"/>
                  </a:lnTo>
                  <a:lnTo>
                    <a:pt x="77139" y="1485899"/>
                  </a:lnTo>
                  <a:lnTo>
                    <a:pt x="90190" y="1435099"/>
                  </a:lnTo>
                  <a:lnTo>
                    <a:pt x="104202" y="1396999"/>
                  </a:lnTo>
                  <a:lnTo>
                    <a:pt x="119165" y="1346199"/>
                  </a:lnTo>
                  <a:lnTo>
                    <a:pt x="135066" y="1308099"/>
                  </a:lnTo>
                  <a:lnTo>
                    <a:pt x="151892" y="1269999"/>
                  </a:lnTo>
                  <a:lnTo>
                    <a:pt x="169632" y="1219199"/>
                  </a:lnTo>
                  <a:lnTo>
                    <a:pt x="188273" y="1181099"/>
                  </a:lnTo>
                  <a:lnTo>
                    <a:pt x="207804" y="1142999"/>
                  </a:lnTo>
                  <a:lnTo>
                    <a:pt x="228212" y="1104899"/>
                  </a:lnTo>
                  <a:lnTo>
                    <a:pt x="249485" y="1054099"/>
                  </a:lnTo>
                  <a:lnTo>
                    <a:pt x="271610" y="1015999"/>
                  </a:lnTo>
                  <a:lnTo>
                    <a:pt x="294577" y="977899"/>
                  </a:lnTo>
                  <a:lnTo>
                    <a:pt x="318372" y="939799"/>
                  </a:lnTo>
                  <a:lnTo>
                    <a:pt x="342984" y="901699"/>
                  </a:lnTo>
                  <a:lnTo>
                    <a:pt x="368400" y="863599"/>
                  </a:lnTo>
                  <a:lnTo>
                    <a:pt x="394608" y="825499"/>
                  </a:lnTo>
                  <a:lnTo>
                    <a:pt x="421597" y="800099"/>
                  </a:lnTo>
                  <a:lnTo>
                    <a:pt x="449353" y="761999"/>
                  </a:lnTo>
                  <a:lnTo>
                    <a:pt x="477865" y="723899"/>
                  </a:lnTo>
                  <a:lnTo>
                    <a:pt x="507121" y="685799"/>
                  </a:lnTo>
                  <a:lnTo>
                    <a:pt x="537109" y="660399"/>
                  </a:lnTo>
                  <a:lnTo>
                    <a:pt x="567816" y="622299"/>
                  </a:lnTo>
                  <a:lnTo>
                    <a:pt x="599230" y="596899"/>
                  </a:lnTo>
                  <a:lnTo>
                    <a:pt x="631339" y="558799"/>
                  </a:lnTo>
                  <a:lnTo>
                    <a:pt x="664131" y="533399"/>
                  </a:lnTo>
                  <a:lnTo>
                    <a:pt x="697594" y="495299"/>
                  </a:lnTo>
                  <a:lnTo>
                    <a:pt x="731716" y="469899"/>
                  </a:lnTo>
                  <a:lnTo>
                    <a:pt x="766485" y="444499"/>
                  </a:lnTo>
                  <a:lnTo>
                    <a:pt x="801887" y="419099"/>
                  </a:lnTo>
                  <a:lnTo>
                    <a:pt x="837913" y="393699"/>
                  </a:lnTo>
                  <a:lnTo>
                    <a:pt x="874548" y="368299"/>
                  </a:lnTo>
                  <a:lnTo>
                    <a:pt x="911781" y="342899"/>
                  </a:lnTo>
                  <a:lnTo>
                    <a:pt x="949601" y="317499"/>
                  </a:lnTo>
                  <a:lnTo>
                    <a:pt x="1026948" y="266699"/>
                  </a:lnTo>
                  <a:lnTo>
                    <a:pt x="1106494" y="215899"/>
                  </a:lnTo>
                  <a:lnTo>
                    <a:pt x="1147061" y="203199"/>
                  </a:lnTo>
                  <a:lnTo>
                    <a:pt x="1188140" y="177799"/>
                  </a:lnTo>
                  <a:lnTo>
                    <a:pt x="1229721" y="165099"/>
                  </a:lnTo>
                  <a:lnTo>
                    <a:pt x="1271791" y="139699"/>
                  </a:lnTo>
                  <a:lnTo>
                    <a:pt x="1357348" y="114299"/>
                  </a:lnTo>
                  <a:lnTo>
                    <a:pt x="1670410" y="25399"/>
                  </a:lnTo>
                  <a:lnTo>
                    <a:pt x="2426758" y="25399"/>
                  </a:lnTo>
                  <a:lnTo>
                    <a:pt x="2738476" y="114299"/>
                  </a:lnTo>
                  <a:lnTo>
                    <a:pt x="2823814" y="139699"/>
                  </a:lnTo>
                  <a:lnTo>
                    <a:pt x="2865799" y="165099"/>
                  </a:lnTo>
                  <a:lnTo>
                    <a:pt x="2907311" y="177799"/>
                  </a:lnTo>
                  <a:lnTo>
                    <a:pt x="2948337" y="203199"/>
                  </a:lnTo>
                  <a:lnTo>
                    <a:pt x="2988865" y="215899"/>
                  </a:lnTo>
                  <a:lnTo>
                    <a:pt x="3068376" y="266699"/>
                  </a:lnTo>
                  <a:lnTo>
                    <a:pt x="3126536" y="304799"/>
                  </a:lnTo>
                  <a:lnTo>
                    <a:pt x="2001511" y="304799"/>
                  </a:lnTo>
                  <a:lnTo>
                    <a:pt x="1953349" y="317499"/>
                  </a:lnTo>
                  <a:lnTo>
                    <a:pt x="1858073" y="317499"/>
                  </a:lnTo>
                  <a:lnTo>
                    <a:pt x="1810993" y="330199"/>
                  </a:lnTo>
                  <a:lnTo>
                    <a:pt x="1764309" y="330199"/>
                  </a:lnTo>
                  <a:lnTo>
                    <a:pt x="1672197" y="355599"/>
                  </a:lnTo>
                  <a:lnTo>
                    <a:pt x="1626804" y="355599"/>
                  </a:lnTo>
                  <a:lnTo>
                    <a:pt x="1537434" y="380999"/>
                  </a:lnTo>
                  <a:lnTo>
                    <a:pt x="1493490" y="406399"/>
                  </a:lnTo>
                  <a:lnTo>
                    <a:pt x="1364840" y="444499"/>
                  </a:lnTo>
                  <a:lnTo>
                    <a:pt x="1323074" y="469899"/>
                  </a:lnTo>
                  <a:lnTo>
                    <a:pt x="1281896" y="482599"/>
                  </a:lnTo>
                  <a:lnTo>
                    <a:pt x="1201376" y="533399"/>
                  </a:lnTo>
                  <a:lnTo>
                    <a:pt x="1162068" y="558799"/>
                  </a:lnTo>
                  <a:lnTo>
                    <a:pt x="1123418" y="571499"/>
                  </a:lnTo>
                  <a:lnTo>
                    <a:pt x="1085444" y="596899"/>
                  </a:lnTo>
                  <a:lnTo>
                    <a:pt x="1048163" y="622299"/>
                  </a:lnTo>
                  <a:lnTo>
                    <a:pt x="1011592" y="660399"/>
                  </a:lnTo>
                  <a:lnTo>
                    <a:pt x="975750" y="685799"/>
                  </a:lnTo>
                  <a:lnTo>
                    <a:pt x="940654" y="711199"/>
                  </a:lnTo>
                  <a:lnTo>
                    <a:pt x="906320" y="736599"/>
                  </a:lnTo>
                  <a:lnTo>
                    <a:pt x="872768" y="774699"/>
                  </a:lnTo>
                  <a:lnTo>
                    <a:pt x="840013" y="800099"/>
                  </a:lnTo>
                  <a:lnTo>
                    <a:pt x="808075" y="838199"/>
                  </a:lnTo>
                  <a:lnTo>
                    <a:pt x="776969" y="863599"/>
                  </a:lnTo>
                  <a:lnTo>
                    <a:pt x="746715" y="901699"/>
                  </a:lnTo>
                  <a:lnTo>
                    <a:pt x="717328" y="939799"/>
                  </a:lnTo>
                  <a:lnTo>
                    <a:pt x="688828" y="965199"/>
                  </a:lnTo>
                  <a:lnTo>
                    <a:pt x="661230" y="1003299"/>
                  </a:lnTo>
                  <a:lnTo>
                    <a:pt x="634554" y="1041399"/>
                  </a:lnTo>
                  <a:lnTo>
                    <a:pt x="608815" y="1079499"/>
                  </a:lnTo>
                  <a:lnTo>
                    <a:pt x="584033" y="1117599"/>
                  </a:lnTo>
                  <a:lnTo>
                    <a:pt x="560223" y="1155699"/>
                  </a:lnTo>
                  <a:lnTo>
                    <a:pt x="537405" y="1193799"/>
                  </a:lnTo>
                  <a:lnTo>
                    <a:pt x="515594" y="1231899"/>
                  </a:lnTo>
                  <a:lnTo>
                    <a:pt x="494810" y="1269999"/>
                  </a:lnTo>
                  <a:lnTo>
                    <a:pt x="475069" y="1320799"/>
                  </a:lnTo>
                  <a:lnTo>
                    <a:pt x="456388" y="1358899"/>
                  </a:lnTo>
                  <a:lnTo>
                    <a:pt x="438786" y="1396999"/>
                  </a:lnTo>
                  <a:lnTo>
                    <a:pt x="422280" y="1447799"/>
                  </a:lnTo>
                  <a:lnTo>
                    <a:pt x="406887" y="1485899"/>
                  </a:lnTo>
                  <a:lnTo>
                    <a:pt x="392625" y="1536699"/>
                  </a:lnTo>
                  <a:lnTo>
                    <a:pt x="379511" y="1574799"/>
                  </a:lnTo>
                  <a:lnTo>
                    <a:pt x="367563" y="1625599"/>
                  </a:lnTo>
                  <a:lnTo>
                    <a:pt x="356799" y="1663699"/>
                  </a:lnTo>
                  <a:lnTo>
                    <a:pt x="347235" y="1714499"/>
                  </a:lnTo>
                  <a:lnTo>
                    <a:pt x="338890" y="1752599"/>
                  </a:lnTo>
                  <a:lnTo>
                    <a:pt x="331780" y="1803399"/>
                  </a:lnTo>
                  <a:lnTo>
                    <a:pt x="325924" y="1854199"/>
                  </a:lnTo>
                  <a:lnTo>
                    <a:pt x="321339" y="1904999"/>
                  </a:lnTo>
                  <a:lnTo>
                    <a:pt x="318042" y="1943099"/>
                  </a:lnTo>
                  <a:lnTo>
                    <a:pt x="316051" y="1993899"/>
                  </a:lnTo>
                  <a:lnTo>
                    <a:pt x="315384" y="2044699"/>
                  </a:lnTo>
                  <a:lnTo>
                    <a:pt x="316051" y="2095499"/>
                  </a:lnTo>
                  <a:lnTo>
                    <a:pt x="318042" y="2146299"/>
                  </a:lnTo>
                  <a:lnTo>
                    <a:pt x="321339" y="2184399"/>
                  </a:lnTo>
                  <a:lnTo>
                    <a:pt x="325924" y="2235199"/>
                  </a:lnTo>
                  <a:lnTo>
                    <a:pt x="331780" y="2285999"/>
                  </a:lnTo>
                  <a:lnTo>
                    <a:pt x="338890" y="2324099"/>
                  </a:lnTo>
                  <a:lnTo>
                    <a:pt x="347235" y="2374899"/>
                  </a:lnTo>
                  <a:lnTo>
                    <a:pt x="356799" y="2425699"/>
                  </a:lnTo>
                  <a:lnTo>
                    <a:pt x="367563" y="2463799"/>
                  </a:lnTo>
                  <a:lnTo>
                    <a:pt x="379511" y="2514599"/>
                  </a:lnTo>
                  <a:lnTo>
                    <a:pt x="392625" y="2552699"/>
                  </a:lnTo>
                  <a:lnTo>
                    <a:pt x="406887" y="2603499"/>
                  </a:lnTo>
                  <a:lnTo>
                    <a:pt x="422280" y="2641599"/>
                  </a:lnTo>
                  <a:lnTo>
                    <a:pt x="438786" y="2692399"/>
                  </a:lnTo>
                  <a:lnTo>
                    <a:pt x="456388" y="2730499"/>
                  </a:lnTo>
                  <a:lnTo>
                    <a:pt x="475069" y="2768599"/>
                  </a:lnTo>
                  <a:lnTo>
                    <a:pt x="494810" y="2806699"/>
                  </a:lnTo>
                  <a:lnTo>
                    <a:pt x="515594" y="2857499"/>
                  </a:lnTo>
                  <a:lnTo>
                    <a:pt x="537405" y="2895599"/>
                  </a:lnTo>
                  <a:lnTo>
                    <a:pt x="560223" y="2933699"/>
                  </a:lnTo>
                  <a:lnTo>
                    <a:pt x="584033" y="2971799"/>
                  </a:lnTo>
                  <a:lnTo>
                    <a:pt x="608815" y="3009899"/>
                  </a:lnTo>
                  <a:lnTo>
                    <a:pt x="634554" y="3047999"/>
                  </a:lnTo>
                  <a:lnTo>
                    <a:pt x="661230" y="3086099"/>
                  </a:lnTo>
                  <a:lnTo>
                    <a:pt x="688828" y="3124199"/>
                  </a:lnTo>
                  <a:lnTo>
                    <a:pt x="717328" y="3149599"/>
                  </a:lnTo>
                  <a:lnTo>
                    <a:pt x="746715" y="3187699"/>
                  </a:lnTo>
                  <a:lnTo>
                    <a:pt x="776969" y="3225799"/>
                  </a:lnTo>
                  <a:lnTo>
                    <a:pt x="808075" y="3251199"/>
                  </a:lnTo>
                  <a:lnTo>
                    <a:pt x="840013" y="3289299"/>
                  </a:lnTo>
                  <a:lnTo>
                    <a:pt x="872768" y="3314699"/>
                  </a:lnTo>
                  <a:lnTo>
                    <a:pt x="906320" y="3352799"/>
                  </a:lnTo>
                  <a:lnTo>
                    <a:pt x="940654" y="3378199"/>
                  </a:lnTo>
                  <a:lnTo>
                    <a:pt x="975750" y="3403599"/>
                  </a:lnTo>
                  <a:lnTo>
                    <a:pt x="1011592" y="3428999"/>
                  </a:lnTo>
                  <a:lnTo>
                    <a:pt x="1048163" y="3454399"/>
                  </a:lnTo>
                  <a:lnTo>
                    <a:pt x="1085444" y="3479799"/>
                  </a:lnTo>
                  <a:lnTo>
                    <a:pt x="1123418" y="3505199"/>
                  </a:lnTo>
                  <a:lnTo>
                    <a:pt x="1162068" y="3530599"/>
                  </a:lnTo>
                  <a:lnTo>
                    <a:pt x="1201376" y="3555999"/>
                  </a:lnTo>
                  <a:lnTo>
                    <a:pt x="1241325" y="3581399"/>
                  </a:lnTo>
                  <a:lnTo>
                    <a:pt x="1281896" y="3594099"/>
                  </a:lnTo>
                  <a:lnTo>
                    <a:pt x="1323074" y="3619499"/>
                  </a:lnTo>
                  <a:lnTo>
                    <a:pt x="1364840" y="3632199"/>
                  </a:lnTo>
                  <a:lnTo>
                    <a:pt x="1407176" y="3657599"/>
                  </a:lnTo>
                  <a:lnTo>
                    <a:pt x="1672197" y="3733799"/>
                  </a:lnTo>
                  <a:lnTo>
                    <a:pt x="1764309" y="3759199"/>
                  </a:lnTo>
                  <a:lnTo>
                    <a:pt x="1810993" y="3759199"/>
                  </a:lnTo>
                  <a:lnTo>
                    <a:pt x="1858073" y="3771899"/>
                  </a:lnTo>
                  <a:lnTo>
                    <a:pt x="2001511" y="3771899"/>
                  </a:lnTo>
                  <a:lnTo>
                    <a:pt x="2049998" y="3784599"/>
                  </a:lnTo>
                  <a:lnTo>
                    <a:pt x="3126536" y="3784599"/>
                  </a:lnTo>
                  <a:lnTo>
                    <a:pt x="3068376" y="3822699"/>
                  </a:lnTo>
                  <a:lnTo>
                    <a:pt x="3028882" y="3848099"/>
                  </a:lnTo>
                  <a:lnTo>
                    <a:pt x="2988865" y="3860799"/>
                  </a:lnTo>
                  <a:lnTo>
                    <a:pt x="2907311" y="3911599"/>
                  </a:lnTo>
                  <a:lnTo>
                    <a:pt x="2823814" y="3936999"/>
                  </a:lnTo>
                  <a:lnTo>
                    <a:pt x="2781369" y="3962399"/>
                  </a:lnTo>
                  <a:lnTo>
                    <a:pt x="2426758" y="4063999"/>
                  </a:lnTo>
                  <a:close/>
                </a:path>
                <a:path w="4100195" h="4089400">
                  <a:moveTo>
                    <a:pt x="3126536" y="3784599"/>
                  </a:moveTo>
                  <a:lnTo>
                    <a:pt x="2049998" y="3784599"/>
                  </a:lnTo>
                  <a:lnTo>
                    <a:pt x="2098485" y="3771899"/>
                  </a:lnTo>
                  <a:lnTo>
                    <a:pt x="2241923" y="3771899"/>
                  </a:lnTo>
                  <a:lnTo>
                    <a:pt x="2289003" y="3759199"/>
                  </a:lnTo>
                  <a:lnTo>
                    <a:pt x="2335687" y="3759199"/>
                  </a:lnTo>
                  <a:lnTo>
                    <a:pt x="2427799" y="3733799"/>
                  </a:lnTo>
                  <a:lnTo>
                    <a:pt x="2692820" y="3657599"/>
                  </a:lnTo>
                  <a:lnTo>
                    <a:pt x="2735156" y="3632199"/>
                  </a:lnTo>
                  <a:lnTo>
                    <a:pt x="2776922" y="3619499"/>
                  </a:lnTo>
                  <a:lnTo>
                    <a:pt x="2818099" y="3594099"/>
                  </a:lnTo>
                  <a:lnTo>
                    <a:pt x="2858671" y="3581399"/>
                  </a:lnTo>
                  <a:lnTo>
                    <a:pt x="2898620" y="3555999"/>
                  </a:lnTo>
                  <a:lnTo>
                    <a:pt x="2937928" y="3530599"/>
                  </a:lnTo>
                  <a:lnTo>
                    <a:pt x="2976578" y="3505199"/>
                  </a:lnTo>
                  <a:lnTo>
                    <a:pt x="3014552" y="3479799"/>
                  </a:lnTo>
                  <a:lnTo>
                    <a:pt x="3051833" y="3454399"/>
                  </a:lnTo>
                  <a:lnTo>
                    <a:pt x="3088403" y="3428999"/>
                  </a:lnTo>
                  <a:lnTo>
                    <a:pt x="3124245" y="3403599"/>
                  </a:lnTo>
                  <a:lnTo>
                    <a:pt x="3159342" y="3378199"/>
                  </a:lnTo>
                  <a:lnTo>
                    <a:pt x="3193675" y="3352799"/>
                  </a:lnTo>
                  <a:lnTo>
                    <a:pt x="3227228" y="3314699"/>
                  </a:lnTo>
                  <a:lnTo>
                    <a:pt x="3259982" y="3289299"/>
                  </a:lnTo>
                  <a:lnTo>
                    <a:pt x="3291921" y="3251199"/>
                  </a:lnTo>
                  <a:lnTo>
                    <a:pt x="3323026" y="3225799"/>
                  </a:lnTo>
                  <a:lnTo>
                    <a:pt x="3353281" y="3187699"/>
                  </a:lnTo>
                  <a:lnTo>
                    <a:pt x="3382667" y="3149599"/>
                  </a:lnTo>
                  <a:lnTo>
                    <a:pt x="3411168" y="3124199"/>
                  </a:lnTo>
                  <a:lnTo>
                    <a:pt x="3438765" y="3086099"/>
                  </a:lnTo>
                  <a:lnTo>
                    <a:pt x="3465442" y="3047999"/>
                  </a:lnTo>
                  <a:lnTo>
                    <a:pt x="3491180" y="3009899"/>
                  </a:lnTo>
                  <a:lnTo>
                    <a:pt x="3515963" y="2971799"/>
                  </a:lnTo>
                  <a:lnTo>
                    <a:pt x="3539772" y="2933699"/>
                  </a:lnTo>
                  <a:lnTo>
                    <a:pt x="3562591" y="2895599"/>
                  </a:lnTo>
                  <a:lnTo>
                    <a:pt x="3584401" y="2857499"/>
                  </a:lnTo>
                  <a:lnTo>
                    <a:pt x="3605186" y="2806699"/>
                  </a:lnTo>
                  <a:lnTo>
                    <a:pt x="3624927" y="2768599"/>
                  </a:lnTo>
                  <a:lnTo>
                    <a:pt x="3643607" y="2730499"/>
                  </a:lnTo>
                  <a:lnTo>
                    <a:pt x="3661209" y="2692399"/>
                  </a:lnTo>
                  <a:lnTo>
                    <a:pt x="3677715" y="2641599"/>
                  </a:lnTo>
                  <a:lnTo>
                    <a:pt x="3693108" y="2603499"/>
                  </a:lnTo>
                  <a:lnTo>
                    <a:pt x="3707370" y="2552699"/>
                  </a:lnTo>
                  <a:lnTo>
                    <a:pt x="3720484" y="2514599"/>
                  </a:lnTo>
                  <a:lnTo>
                    <a:pt x="3732432" y="2463799"/>
                  </a:lnTo>
                  <a:lnTo>
                    <a:pt x="3743197" y="2425699"/>
                  </a:lnTo>
                  <a:lnTo>
                    <a:pt x="3752760" y="2374899"/>
                  </a:lnTo>
                  <a:lnTo>
                    <a:pt x="3761106" y="2324099"/>
                  </a:lnTo>
                  <a:lnTo>
                    <a:pt x="3768215" y="2285999"/>
                  </a:lnTo>
                  <a:lnTo>
                    <a:pt x="3774071" y="2235199"/>
                  </a:lnTo>
                  <a:lnTo>
                    <a:pt x="3778656" y="2184399"/>
                  </a:lnTo>
                  <a:lnTo>
                    <a:pt x="3781953" y="2146299"/>
                  </a:lnTo>
                  <a:lnTo>
                    <a:pt x="3783944" y="2095499"/>
                  </a:lnTo>
                  <a:lnTo>
                    <a:pt x="3784612" y="2044699"/>
                  </a:lnTo>
                  <a:lnTo>
                    <a:pt x="3783944" y="1993899"/>
                  </a:lnTo>
                  <a:lnTo>
                    <a:pt x="3781953" y="1943099"/>
                  </a:lnTo>
                  <a:lnTo>
                    <a:pt x="3778656" y="1904999"/>
                  </a:lnTo>
                  <a:lnTo>
                    <a:pt x="3774071" y="1854199"/>
                  </a:lnTo>
                  <a:lnTo>
                    <a:pt x="3768215" y="1803399"/>
                  </a:lnTo>
                  <a:lnTo>
                    <a:pt x="3761106" y="1752599"/>
                  </a:lnTo>
                  <a:lnTo>
                    <a:pt x="3752760" y="1714499"/>
                  </a:lnTo>
                  <a:lnTo>
                    <a:pt x="3743197" y="1663699"/>
                  </a:lnTo>
                  <a:lnTo>
                    <a:pt x="3732432" y="1625599"/>
                  </a:lnTo>
                  <a:lnTo>
                    <a:pt x="3720484" y="1574799"/>
                  </a:lnTo>
                  <a:lnTo>
                    <a:pt x="3707370" y="1536699"/>
                  </a:lnTo>
                  <a:lnTo>
                    <a:pt x="3693108" y="1485899"/>
                  </a:lnTo>
                  <a:lnTo>
                    <a:pt x="3677715" y="1447799"/>
                  </a:lnTo>
                  <a:lnTo>
                    <a:pt x="3661209" y="1396999"/>
                  </a:lnTo>
                  <a:lnTo>
                    <a:pt x="3643607" y="1358899"/>
                  </a:lnTo>
                  <a:lnTo>
                    <a:pt x="3624927" y="1320799"/>
                  </a:lnTo>
                  <a:lnTo>
                    <a:pt x="3605186" y="1269999"/>
                  </a:lnTo>
                  <a:lnTo>
                    <a:pt x="3584401" y="1231899"/>
                  </a:lnTo>
                  <a:lnTo>
                    <a:pt x="3562591" y="1193799"/>
                  </a:lnTo>
                  <a:lnTo>
                    <a:pt x="3539772" y="1155699"/>
                  </a:lnTo>
                  <a:lnTo>
                    <a:pt x="3515963" y="1117599"/>
                  </a:lnTo>
                  <a:lnTo>
                    <a:pt x="3491180" y="1079499"/>
                  </a:lnTo>
                  <a:lnTo>
                    <a:pt x="3465442" y="1041399"/>
                  </a:lnTo>
                  <a:lnTo>
                    <a:pt x="3438765" y="1003299"/>
                  </a:lnTo>
                  <a:lnTo>
                    <a:pt x="3411168" y="965199"/>
                  </a:lnTo>
                  <a:lnTo>
                    <a:pt x="3382667" y="939799"/>
                  </a:lnTo>
                  <a:lnTo>
                    <a:pt x="3353281" y="901699"/>
                  </a:lnTo>
                  <a:lnTo>
                    <a:pt x="3323026" y="863599"/>
                  </a:lnTo>
                  <a:lnTo>
                    <a:pt x="3291921" y="838199"/>
                  </a:lnTo>
                  <a:lnTo>
                    <a:pt x="3259982" y="800099"/>
                  </a:lnTo>
                  <a:lnTo>
                    <a:pt x="3227228" y="774699"/>
                  </a:lnTo>
                  <a:lnTo>
                    <a:pt x="3193675" y="736599"/>
                  </a:lnTo>
                  <a:lnTo>
                    <a:pt x="3159342" y="711199"/>
                  </a:lnTo>
                  <a:lnTo>
                    <a:pt x="3124245" y="685799"/>
                  </a:lnTo>
                  <a:lnTo>
                    <a:pt x="3088403" y="660399"/>
                  </a:lnTo>
                  <a:lnTo>
                    <a:pt x="3051833" y="622299"/>
                  </a:lnTo>
                  <a:lnTo>
                    <a:pt x="3014552" y="596899"/>
                  </a:lnTo>
                  <a:lnTo>
                    <a:pt x="2976578" y="571499"/>
                  </a:lnTo>
                  <a:lnTo>
                    <a:pt x="2937928" y="558799"/>
                  </a:lnTo>
                  <a:lnTo>
                    <a:pt x="2898620" y="533399"/>
                  </a:lnTo>
                  <a:lnTo>
                    <a:pt x="2818099" y="482599"/>
                  </a:lnTo>
                  <a:lnTo>
                    <a:pt x="2776922" y="469899"/>
                  </a:lnTo>
                  <a:lnTo>
                    <a:pt x="2735156" y="444499"/>
                  </a:lnTo>
                  <a:lnTo>
                    <a:pt x="2606505" y="406399"/>
                  </a:lnTo>
                  <a:lnTo>
                    <a:pt x="2562562" y="380999"/>
                  </a:lnTo>
                  <a:lnTo>
                    <a:pt x="2473191" y="355599"/>
                  </a:lnTo>
                  <a:lnTo>
                    <a:pt x="2427799" y="355599"/>
                  </a:lnTo>
                  <a:lnTo>
                    <a:pt x="2335687" y="330199"/>
                  </a:lnTo>
                  <a:lnTo>
                    <a:pt x="2289003" y="330199"/>
                  </a:lnTo>
                  <a:lnTo>
                    <a:pt x="2241923" y="317499"/>
                  </a:lnTo>
                  <a:lnTo>
                    <a:pt x="2146646" y="317499"/>
                  </a:lnTo>
                  <a:lnTo>
                    <a:pt x="2098485" y="304799"/>
                  </a:lnTo>
                  <a:lnTo>
                    <a:pt x="3126536" y="304799"/>
                  </a:lnTo>
                  <a:lnTo>
                    <a:pt x="3183586" y="342899"/>
                  </a:lnTo>
                  <a:lnTo>
                    <a:pt x="3220857" y="368299"/>
                  </a:lnTo>
                  <a:lnTo>
                    <a:pt x="3257541" y="393699"/>
                  </a:lnTo>
                  <a:lnTo>
                    <a:pt x="3293626" y="419099"/>
                  </a:lnTo>
                  <a:lnTo>
                    <a:pt x="3329097" y="444499"/>
                  </a:lnTo>
                  <a:lnTo>
                    <a:pt x="3363944" y="469899"/>
                  </a:lnTo>
                  <a:lnTo>
                    <a:pt x="3398152" y="495299"/>
                  </a:lnTo>
                  <a:lnTo>
                    <a:pt x="3431710" y="533399"/>
                  </a:lnTo>
                  <a:lnTo>
                    <a:pt x="3464605" y="558799"/>
                  </a:lnTo>
                  <a:lnTo>
                    <a:pt x="3496823" y="596899"/>
                  </a:lnTo>
                  <a:lnTo>
                    <a:pt x="3528353" y="622299"/>
                  </a:lnTo>
                  <a:lnTo>
                    <a:pt x="3559182" y="660399"/>
                  </a:lnTo>
                  <a:lnTo>
                    <a:pt x="3589296" y="685799"/>
                  </a:lnTo>
                  <a:lnTo>
                    <a:pt x="3618684" y="723899"/>
                  </a:lnTo>
                  <a:lnTo>
                    <a:pt x="3647332" y="761999"/>
                  </a:lnTo>
                  <a:lnTo>
                    <a:pt x="3675228" y="800099"/>
                  </a:lnTo>
                  <a:lnTo>
                    <a:pt x="3702359" y="825499"/>
                  </a:lnTo>
                  <a:lnTo>
                    <a:pt x="3728713" y="863599"/>
                  </a:lnTo>
                  <a:lnTo>
                    <a:pt x="3754277" y="901699"/>
                  </a:lnTo>
                  <a:lnTo>
                    <a:pt x="3779037" y="939799"/>
                  </a:lnTo>
                  <a:lnTo>
                    <a:pt x="3802982" y="977899"/>
                  </a:lnTo>
                  <a:lnTo>
                    <a:pt x="3826099" y="1015999"/>
                  </a:lnTo>
                  <a:lnTo>
                    <a:pt x="3848375" y="1054099"/>
                  </a:lnTo>
                  <a:lnTo>
                    <a:pt x="3869797" y="1104899"/>
                  </a:lnTo>
                  <a:lnTo>
                    <a:pt x="3890353" y="1142999"/>
                  </a:lnTo>
                  <a:lnTo>
                    <a:pt x="3910030" y="1181099"/>
                  </a:lnTo>
                  <a:lnTo>
                    <a:pt x="3928815" y="1219199"/>
                  </a:lnTo>
                  <a:lnTo>
                    <a:pt x="3946695" y="1269999"/>
                  </a:lnTo>
                  <a:lnTo>
                    <a:pt x="3963659" y="1308099"/>
                  </a:lnTo>
                  <a:lnTo>
                    <a:pt x="3979693" y="1346199"/>
                  </a:lnTo>
                  <a:lnTo>
                    <a:pt x="3994784" y="1396999"/>
                  </a:lnTo>
                  <a:lnTo>
                    <a:pt x="4008920" y="1435099"/>
                  </a:lnTo>
                  <a:lnTo>
                    <a:pt x="4022088" y="1485899"/>
                  </a:lnTo>
                  <a:lnTo>
                    <a:pt x="4034276" y="1523999"/>
                  </a:lnTo>
                  <a:lnTo>
                    <a:pt x="4045470" y="1574799"/>
                  </a:lnTo>
                  <a:lnTo>
                    <a:pt x="4055659" y="1612899"/>
                  </a:lnTo>
                  <a:lnTo>
                    <a:pt x="4064829" y="1663699"/>
                  </a:lnTo>
                  <a:lnTo>
                    <a:pt x="4072968" y="1714499"/>
                  </a:lnTo>
                  <a:lnTo>
                    <a:pt x="4080062" y="1752599"/>
                  </a:lnTo>
                  <a:lnTo>
                    <a:pt x="4086100" y="1803399"/>
                  </a:lnTo>
                  <a:lnTo>
                    <a:pt x="4091069" y="1854199"/>
                  </a:lnTo>
                  <a:lnTo>
                    <a:pt x="4094955" y="1904999"/>
                  </a:lnTo>
                  <a:lnTo>
                    <a:pt x="4097747" y="1943099"/>
                  </a:lnTo>
                  <a:lnTo>
                    <a:pt x="4099432" y="1993899"/>
                  </a:lnTo>
                  <a:lnTo>
                    <a:pt x="4099996" y="2044699"/>
                  </a:lnTo>
                  <a:lnTo>
                    <a:pt x="4099432" y="2095499"/>
                  </a:lnTo>
                  <a:lnTo>
                    <a:pt x="4097747" y="2146299"/>
                  </a:lnTo>
                  <a:lnTo>
                    <a:pt x="4094955" y="2184399"/>
                  </a:lnTo>
                  <a:lnTo>
                    <a:pt x="4091069" y="2235199"/>
                  </a:lnTo>
                  <a:lnTo>
                    <a:pt x="4086100" y="2285999"/>
                  </a:lnTo>
                  <a:lnTo>
                    <a:pt x="4080062" y="2324099"/>
                  </a:lnTo>
                  <a:lnTo>
                    <a:pt x="4072968" y="2374899"/>
                  </a:lnTo>
                  <a:lnTo>
                    <a:pt x="4064829" y="2425699"/>
                  </a:lnTo>
                  <a:lnTo>
                    <a:pt x="4055659" y="2463799"/>
                  </a:lnTo>
                  <a:lnTo>
                    <a:pt x="4045470" y="2514599"/>
                  </a:lnTo>
                  <a:lnTo>
                    <a:pt x="4034276" y="2565399"/>
                  </a:lnTo>
                  <a:lnTo>
                    <a:pt x="4022088" y="2603499"/>
                  </a:lnTo>
                  <a:lnTo>
                    <a:pt x="4008920" y="2654299"/>
                  </a:lnTo>
                  <a:lnTo>
                    <a:pt x="3994784" y="2692399"/>
                  </a:lnTo>
                  <a:lnTo>
                    <a:pt x="3979693" y="2730499"/>
                  </a:lnTo>
                  <a:lnTo>
                    <a:pt x="3963659" y="2781299"/>
                  </a:lnTo>
                  <a:lnTo>
                    <a:pt x="3946695" y="2819399"/>
                  </a:lnTo>
                  <a:lnTo>
                    <a:pt x="3928815" y="2870199"/>
                  </a:lnTo>
                  <a:lnTo>
                    <a:pt x="3910030" y="2908299"/>
                  </a:lnTo>
                  <a:lnTo>
                    <a:pt x="3890353" y="2946399"/>
                  </a:lnTo>
                  <a:lnTo>
                    <a:pt x="3869797" y="2984499"/>
                  </a:lnTo>
                  <a:lnTo>
                    <a:pt x="3848375" y="3022599"/>
                  </a:lnTo>
                  <a:lnTo>
                    <a:pt x="3826099" y="3060699"/>
                  </a:lnTo>
                  <a:lnTo>
                    <a:pt x="3802982" y="3111499"/>
                  </a:lnTo>
                  <a:lnTo>
                    <a:pt x="3779037" y="3149599"/>
                  </a:lnTo>
                  <a:lnTo>
                    <a:pt x="3754277" y="3187699"/>
                  </a:lnTo>
                  <a:lnTo>
                    <a:pt x="3728713" y="3213099"/>
                  </a:lnTo>
                  <a:lnTo>
                    <a:pt x="3702359" y="3251199"/>
                  </a:lnTo>
                  <a:lnTo>
                    <a:pt x="3675228" y="3289299"/>
                  </a:lnTo>
                  <a:lnTo>
                    <a:pt x="3647332" y="3327399"/>
                  </a:lnTo>
                  <a:lnTo>
                    <a:pt x="3618684" y="3365499"/>
                  </a:lnTo>
                  <a:lnTo>
                    <a:pt x="3589296" y="3390899"/>
                  </a:lnTo>
                  <a:lnTo>
                    <a:pt x="3559182" y="3428999"/>
                  </a:lnTo>
                  <a:lnTo>
                    <a:pt x="3528353" y="3467099"/>
                  </a:lnTo>
                  <a:lnTo>
                    <a:pt x="3496823" y="3492499"/>
                  </a:lnTo>
                  <a:lnTo>
                    <a:pt x="3464605" y="3530599"/>
                  </a:lnTo>
                  <a:lnTo>
                    <a:pt x="3431710" y="3555999"/>
                  </a:lnTo>
                  <a:lnTo>
                    <a:pt x="3398152" y="3581399"/>
                  </a:lnTo>
                  <a:lnTo>
                    <a:pt x="3363944" y="3619499"/>
                  </a:lnTo>
                  <a:lnTo>
                    <a:pt x="3329097" y="3644899"/>
                  </a:lnTo>
                  <a:lnTo>
                    <a:pt x="3293626" y="3670299"/>
                  </a:lnTo>
                  <a:lnTo>
                    <a:pt x="3257541" y="3695699"/>
                  </a:lnTo>
                  <a:lnTo>
                    <a:pt x="3220857" y="3721099"/>
                  </a:lnTo>
                  <a:lnTo>
                    <a:pt x="3183586" y="3746499"/>
                  </a:lnTo>
                  <a:lnTo>
                    <a:pt x="3126536" y="3784599"/>
                  </a:lnTo>
                  <a:close/>
                </a:path>
                <a:path w="4100195" h="4089400">
                  <a:moveTo>
                    <a:pt x="2334391" y="4076699"/>
                  </a:moveTo>
                  <a:lnTo>
                    <a:pt x="1763345" y="4076699"/>
                  </a:lnTo>
                  <a:lnTo>
                    <a:pt x="1716700" y="4063999"/>
                  </a:lnTo>
                  <a:lnTo>
                    <a:pt x="2380741" y="4063999"/>
                  </a:lnTo>
                  <a:lnTo>
                    <a:pt x="2334391" y="4076699"/>
                  </a:lnTo>
                  <a:close/>
                </a:path>
                <a:path w="4100195" h="4089400">
                  <a:moveTo>
                    <a:pt x="2240741" y="4089399"/>
                  </a:moveTo>
                  <a:lnTo>
                    <a:pt x="1857653" y="4089399"/>
                  </a:lnTo>
                  <a:lnTo>
                    <a:pt x="1810333" y="4076699"/>
                  </a:lnTo>
                  <a:lnTo>
                    <a:pt x="2287720" y="4076699"/>
                  </a:lnTo>
                  <a:lnTo>
                    <a:pt x="2240741" y="40893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995946" y="6117031"/>
              <a:ext cx="3468370" cy="3469640"/>
            </a:xfrm>
            <a:custGeom>
              <a:avLst/>
              <a:gdLst/>
              <a:ahLst/>
              <a:cxnLst/>
              <a:rect l="l" t="t" r="r" b="b"/>
              <a:pathLst>
                <a:path w="3468370" h="3469640">
                  <a:moveTo>
                    <a:pt x="1733946" y="3469227"/>
                  </a:moveTo>
                  <a:lnTo>
                    <a:pt x="1637297" y="3466569"/>
                  </a:lnTo>
                  <a:lnTo>
                    <a:pt x="1542021" y="3458687"/>
                  </a:lnTo>
                  <a:lnTo>
                    <a:pt x="1448257" y="3445721"/>
                  </a:lnTo>
                  <a:lnTo>
                    <a:pt x="1356145" y="3427812"/>
                  </a:lnTo>
                  <a:lnTo>
                    <a:pt x="1265826" y="3405100"/>
                  </a:lnTo>
                  <a:lnTo>
                    <a:pt x="1177439" y="3377724"/>
                  </a:lnTo>
                  <a:lnTo>
                    <a:pt x="1091124" y="3345825"/>
                  </a:lnTo>
                  <a:lnTo>
                    <a:pt x="1007022" y="3309542"/>
                  </a:lnTo>
                  <a:lnTo>
                    <a:pt x="925273" y="3269017"/>
                  </a:lnTo>
                  <a:lnTo>
                    <a:pt x="846016" y="3224388"/>
                  </a:lnTo>
                  <a:lnTo>
                    <a:pt x="769392" y="3175796"/>
                  </a:lnTo>
                  <a:lnTo>
                    <a:pt x="695540" y="3123381"/>
                  </a:lnTo>
                  <a:lnTo>
                    <a:pt x="624602" y="3067283"/>
                  </a:lnTo>
                  <a:lnTo>
                    <a:pt x="556716" y="3007642"/>
                  </a:lnTo>
                  <a:lnTo>
                    <a:pt x="492023" y="2944598"/>
                  </a:lnTo>
                  <a:lnTo>
                    <a:pt x="430663" y="2878291"/>
                  </a:lnTo>
                  <a:lnTo>
                    <a:pt x="372776" y="2808861"/>
                  </a:lnTo>
                  <a:lnTo>
                    <a:pt x="318502" y="2736449"/>
                  </a:lnTo>
                  <a:lnTo>
                    <a:pt x="267981" y="2661193"/>
                  </a:lnTo>
                  <a:lnTo>
                    <a:pt x="221353" y="2583235"/>
                  </a:lnTo>
                  <a:lnTo>
                    <a:pt x="178758" y="2502715"/>
                  </a:lnTo>
                  <a:lnTo>
                    <a:pt x="140337" y="2419771"/>
                  </a:lnTo>
                  <a:lnTo>
                    <a:pt x="106228" y="2334546"/>
                  </a:lnTo>
                  <a:lnTo>
                    <a:pt x="76573" y="2247178"/>
                  </a:lnTo>
                  <a:lnTo>
                    <a:pt x="51512" y="2157807"/>
                  </a:lnTo>
                  <a:lnTo>
                    <a:pt x="31183" y="2066574"/>
                  </a:lnTo>
                  <a:lnTo>
                    <a:pt x="15729" y="1973618"/>
                  </a:lnTo>
                  <a:lnTo>
                    <a:pt x="5287" y="1879081"/>
                  </a:lnTo>
                  <a:lnTo>
                    <a:pt x="0" y="1783100"/>
                  </a:lnTo>
                  <a:lnTo>
                    <a:pt x="0" y="1686126"/>
                  </a:lnTo>
                  <a:lnTo>
                    <a:pt x="5287" y="1590146"/>
                  </a:lnTo>
                  <a:lnTo>
                    <a:pt x="15729" y="1495609"/>
                  </a:lnTo>
                  <a:lnTo>
                    <a:pt x="31183" y="1402653"/>
                  </a:lnTo>
                  <a:lnTo>
                    <a:pt x="51512" y="1311420"/>
                  </a:lnTo>
                  <a:lnTo>
                    <a:pt x="76573" y="1222049"/>
                  </a:lnTo>
                  <a:lnTo>
                    <a:pt x="106228" y="1134681"/>
                  </a:lnTo>
                  <a:lnTo>
                    <a:pt x="140337" y="1049455"/>
                  </a:lnTo>
                  <a:lnTo>
                    <a:pt x="178758" y="966512"/>
                  </a:lnTo>
                  <a:lnTo>
                    <a:pt x="221353" y="885991"/>
                  </a:lnTo>
                  <a:lnTo>
                    <a:pt x="267981" y="808034"/>
                  </a:lnTo>
                  <a:lnTo>
                    <a:pt x="318502" y="732778"/>
                  </a:lnTo>
                  <a:lnTo>
                    <a:pt x="372776" y="660366"/>
                  </a:lnTo>
                  <a:lnTo>
                    <a:pt x="430663" y="590936"/>
                  </a:lnTo>
                  <a:lnTo>
                    <a:pt x="492023" y="524629"/>
                  </a:lnTo>
                  <a:lnTo>
                    <a:pt x="556716" y="461585"/>
                  </a:lnTo>
                  <a:lnTo>
                    <a:pt x="624602" y="401944"/>
                  </a:lnTo>
                  <a:lnTo>
                    <a:pt x="695540" y="345846"/>
                  </a:lnTo>
                  <a:lnTo>
                    <a:pt x="769392" y="293431"/>
                  </a:lnTo>
                  <a:lnTo>
                    <a:pt x="846016" y="244839"/>
                  </a:lnTo>
                  <a:lnTo>
                    <a:pt x="925273" y="200210"/>
                  </a:lnTo>
                  <a:lnTo>
                    <a:pt x="1007022" y="159684"/>
                  </a:lnTo>
                  <a:lnTo>
                    <a:pt x="1091124" y="123402"/>
                  </a:lnTo>
                  <a:lnTo>
                    <a:pt x="1177439" y="91503"/>
                  </a:lnTo>
                  <a:lnTo>
                    <a:pt x="1265826" y="64127"/>
                  </a:lnTo>
                  <a:lnTo>
                    <a:pt x="1356145" y="41415"/>
                  </a:lnTo>
                  <a:lnTo>
                    <a:pt x="1448257" y="23506"/>
                  </a:lnTo>
                  <a:lnTo>
                    <a:pt x="1542021" y="10540"/>
                  </a:lnTo>
                  <a:lnTo>
                    <a:pt x="1637297" y="2658"/>
                  </a:lnTo>
                  <a:lnTo>
                    <a:pt x="1733946" y="0"/>
                  </a:lnTo>
                  <a:lnTo>
                    <a:pt x="1830594" y="2658"/>
                  </a:lnTo>
                  <a:lnTo>
                    <a:pt x="1925871" y="10540"/>
                  </a:lnTo>
                  <a:lnTo>
                    <a:pt x="2019635" y="23506"/>
                  </a:lnTo>
                  <a:lnTo>
                    <a:pt x="2111747" y="41415"/>
                  </a:lnTo>
                  <a:lnTo>
                    <a:pt x="2202066" y="64127"/>
                  </a:lnTo>
                  <a:lnTo>
                    <a:pt x="2290453" y="91503"/>
                  </a:lnTo>
                  <a:lnTo>
                    <a:pt x="2376768" y="123402"/>
                  </a:lnTo>
                  <a:lnTo>
                    <a:pt x="2460870" y="159684"/>
                  </a:lnTo>
                  <a:lnTo>
                    <a:pt x="2542619" y="200210"/>
                  </a:lnTo>
                  <a:lnTo>
                    <a:pt x="2621876" y="244839"/>
                  </a:lnTo>
                  <a:lnTo>
                    <a:pt x="2698500" y="293431"/>
                  </a:lnTo>
                  <a:lnTo>
                    <a:pt x="2772351" y="345846"/>
                  </a:lnTo>
                  <a:lnTo>
                    <a:pt x="2843290" y="401944"/>
                  </a:lnTo>
                  <a:lnTo>
                    <a:pt x="2911176" y="461585"/>
                  </a:lnTo>
                  <a:lnTo>
                    <a:pt x="2975869" y="524629"/>
                  </a:lnTo>
                  <a:lnTo>
                    <a:pt x="3037229" y="590936"/>
                  </a:lnTo>
                  <a:lnTo>
                    <a:pt x="3095116" y="660366"/>
                  </a:lnTo>
                  <a:lnTo>
                    <a:pt x="3149390" y="732778"/>
                  </a:lnTo>
                  <a:lnTo>
                    <a:pt x="3199911" y="808034"/>
                  </a:lnTo>
                  <a:lnTo>
                    <a:pt x="3246539" y="885991"/>
                  </a:lnTo>
                  <a:lnTo>
                    <a:pt x="3289134" y="966512"/>
                  </a:lnTo>
                  <a:lnTo>
                    <a:pt x="3327555" y="1049455"/>
                  </a:lnTo>
                  <a:lnTo>
                    <a:pt x="3361663" y="1134681"/>
                  </a:lnTo>
                  <a:lnTo>
                    <a:pt x="3391318" y="1222049"/>
                  </a:lnTo>
                  <a:lnTo>
                    <a:pt x="3416380" y="1311420"/>
                  </a:lnTo>
                  <a:lnTo>
                    <a:pt x="3436708" y="1402653"/>
                  </a:lnTo>
                  <a:lnTo>
                    <a:pt x="3452163" y="1495609"/>
                  </a:lnTo>
                  <a:lnTo>
                    <a:pt x="3462604" y="1590146"/>
                  </a:lnTo>
                  <a:lnTo>
                    <a:pt x="3467892" y="1686126"/>
                  </a:lnTo>
                  <a:lnTo>
                    <a:pt x="3467892" y="1783100"/>
                  </a:lnTo>
                  <a:lnTo>
                    <a:pt x="3462604" y="1879081"/>
                  </a:lnTo>
                  <a:lnTo>
                    <a:pt x="3452163" y="1973618"/>
                  </a:lnTo>
                  <a:lnTo>
                    <a:pt x="3436708" y="2066574"/>
                  </a:lnTo>
                  <a:lnTo>
                    <a:pt x="3416380" y="2157807"/>
                  </a:lnTo>
                  <a:lnTo>
                    <a:pt x="3391318" y="2247178"/>
                  </a:lnTo>
                  <a:lnTo>
                    <a:pt x="3361663" y="2334546"/>
                  </a:lnTo>
                  <a:lnTo>
                    <a:pt x="3327555" y="2419771"/>
                  </a:lnTo>
                  <a:lnTo>
                    <a:pt x="3289134" y="2502715"/>
                  </a:lnTo>
                  <a:lnTo>
                    <a:pt x="3246539" y="2583235"/>
                  </a:lnTo>
                  <a:lnTo>
                    <a:pt x="3199911" y="2661193"/>
                  </a:lnTo>
                  <a:lnTo>
                    <a:pt x="3149390" y="2736449"/>
                  </a:lnTo>
                  <a:lnTo>
                    <a:pt x="3095116" y="2808861"/>
                  </a:lnTo>
                  <a:lnTo>
                    <a:pt x="3037229" y="2878291"/>
                  </a:lnTo>
                  <a:lnTo>
                    <a:pt x="2975869" y="2944598"/>
                  </a:lnTo>
                  <a:lnTo>
                    <a:pt x="2911176" y="3007642"/>
                  </a:lnTo>
                  <a:lnTo>
                    <a:pt x="2843290" y="3067283"/>
                  </a:lnTo>
                  <a:lnTo>
                    <a:pt x="2772351" y="3123381"/>
                  </a:lnTo>
                  <a:lnTo>
                    <a:pt x="2698500" y="3175796"/>
                  </a:lnTo>
                  <a:lnTo>
                    <a:pt x="2621876" y="3224388"/>
                  </a:lnTo>
                  <a:lnTo>
                    <a:pt x="2542619" y="3269017"/>
                  </a:lnTo>
                  <a:lnTo>
                    <a:pt x="2460870" y="3309542"/>
                  </a:lnTo>
                  <a:lnTo>
                    <a:pt x="2376768" y="3345825"/>
                  </a:lnTo>
                  <a:lnTo>
                    <a:pt x="2290453" y="3377724"/>
                  </a:lnTo>
                  <a:lnTo>
                    <a:pt x="2202066" y="3405100"/>
                  </a:lnTo>
                  <a:lnTo>
                    <a:pt x="2111747" y="3427812"/>
                  </a:lnTo>
                  <a:lnTo>
                    <a:pt x="2019635" y="3445721"/>
                  </a:lnTo>
                  <a:lnTo>
                    <a:pt x="1925871" y="3458687"/>
                  </a:lnTo>
                  <a:lnTo>
                    <a:pt x="1830594" y="3466569"/>
                  </a:lnTo>
                  <a:lnTo>
                    <a:pt x="1733946" y="3469227"/>
                  </a:lnTo>
                  <a:close/>
                </a:path>
              </a:pathLst>
            </a:custGeom>
            <a:solidFill>
              <a:srgbClr val="4593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0170869" y="7538910"/>
            <a:ext cx="9912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solidFill>
                  <a:srgbClr val="FFFFFF"/>
                </a:solidFill>
                <a:latin typeface="Arial"/>
                <a:cs typeface="Arial"/>
              </a:rPr>
              <a:t>Plan</a:t>
            </a:r>
            <a:endParaRPr sz="3600" dirty="0">
              <a:latin typeface="Arial"/>
              <a:cs typeface="Arial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13690424" y="2872105"/>
            <a:ext cx="1256665" cy="1052195"/>
            <a:chOff x="13690424" y="4749708"/>
            <a:chExt cx="1256665" cy="1052195"/>
          </a:xfrm>
        </p:grpSpPr>
        <p:sp>
          <p:nvSpPr>
            <p:cNvPr id="10" name="object 10"/>
            <p:cNvSpPr/>
            <p:nvPr/>
          </p:nvSpPr>
          <p:spPr>
            <a:xfrm>
              <a:off x="13690422" y="4749710"/>
              <a:ext cx="1256665" cy="1052195"/>
            </a:xfrm>
            <a:custGeom>
              <a:avLst/>
              <a:gdLst/>
              <a:ahLst/>
              <a:cxnLst/>
              <a:rect l="l" t="t" r="r" b="b"/>
              <a:pathLst>
                <a:path w="1256665" h="1052195">
                  <a:moveTo>
                    <a:pt x="1256322" y="303098"/>
                  </a:moveTo>
                  <a:lnTo>
                    <a:pt x="1251204" y="258953"/>
                  </a:lnTo>
                  <a:lnTo>
                    <a:pt x="1239875" y="215684"/>
                  </a:lnTo>
                  <a:lnTo>
                    <a:pt x="1222349" y="174015"/>
                  </a:lnTo>
                  <a:lnTo>
                    <a:pt x="1198587" y="134645"/>
                  </a:lnTo>
                  <a:lnTo>
                    <a:pt x="1168577" y="98247"/>
                  </a:lnTo>
                  <a:lnTo>
                    <a:pt x="1133589" y="66611"/>
                  </a:lnTo>
                  <a:lnTo>
                    <a:pt x="1095311" y="41059"/>
                  </a:lnTo>
                  <a:lnTo>
                    <a:pt x="1054442" y="21615"/>
                  </a:lnTo>
                  <a:lnTo>
                    <a:pt x="1011682" y="8267"/>
                  </a:lnTo>
                  <a:lnTo>
                    <a:pt x="967727" y="1066"/>
                  </a:lnTo>
                  <a:lnTo>
                    <a:pt x="923277" y="0"/>
                  </a:lnTo>
                  <a:lnTo>
                    <a:pt x="879030" y="5105"/>
                  </a:lnTo>
                  <a:lnTo>
                    <a:pt x="835672" y="16395"/>
                  </a:lnTo>
                  <a:lnTo>
                    <a:pt x="793915" y="33883"/>
                  </a:lnTo>
                  <a:lnTo>
                    <a:pt x="754456" y="57569"/>
                  </a:lnTo>
                  <a:lnTo>
                    <a:pt x="717981" y="87503"/>
                  </a:lnTo>
                  <a:lnTo>
                    <a:pt x="628154" y="172961"/>
                  </a:lnTo>
                  <a:lnTo>
                    <a:pt x="538327" y="87503"/>
                  </a:lnTo>
                  <a:lnTo>
                    <a:pt x="501840" y="57569"/>
                  </a:lnTo>
                  <a:lnTo>
                    <a:pt x="462368" y="33883"/>
                  </a:lnTo>
                  <a:lnTo>
                    <a:pt x="420611" y="16395"/>
                  </a:lnTo>
                  <a:lnTo>
                    <a:pt x="377266" y="5105"/>
                  </a:lnTo>
                  <a:lnTo>
                    <a:pt x="333019" y="0"/>
                  </a:lnTo>
                  <a:lnTo>
                    <a:pt x="288569" y="1066"/>
                  </a:lnTo>
                  <a:lnTo>
                    <a:pt x="244627" y="8267"/>
                  </a:lnTo>
                  <a:lnTo>
                    <a:pt x="201866" y="21615"/>
                  </a:lnTo>
                  <a:lnTo>
                    <a:pt x="161010" y="41059"/>
                  </a:lnTo>
                  <a:lnTo>
                    <a:pt x="122732" y="66611"/>
                  </a:lnTo>
                  <a:lnTo>
                    <a:pt x="87731" y="98247"/>
                  </a:lnTo>
                  <a:lnTo>
                    <a:pt x="57734" y="134645"/>
                  </a:lnTo>
                  <a:lnTo>
                    <a:pt x="33972" y="174015"/>
                  </a:lnTo>
                  <a:lnTo>
                    <a:pt x="16433" y="215684"/>
                  </a:lnTo>
                  <a:lnTo>
                    <a:pt x="5118" y="258953"/>
                  </a:lnTo>
                  <a:lnTo>
                    <a:pt x="0" y="303098"/>
                  </a:lnTo>
                  <a:lnTo>
                    <a:pt x="1054" y="347459"/>
                  </a:lnTo>
                  <a:lnTo>
                    <a:pt x="8267" y="391325"/>
                  </a:lnTo>
                  <a:lnTo>
                    <a:pt x="21640" y="434009"/>
                  </a:lnTo>
                  <a:lnTo>
                    <a:pt x="41135" y="474802"/>
                  </a:lnTo>
                  <a:lnTo>
                    <a:pt x="66738" y="513003"/>
                  </a:lnTo>
                  <a:lnTo>
                    <a:pt x="98437" y="547941"/>
                  </a:lnTo>
                  <a:lnTo>
                    <a:pt x="175260" y="621030"/>
                  </a:lnTo>
                  <a:lnTo>
                    <a:pt x="176123" y="621842"/>
                  </a:lnTo>
                  <a:lnTo>
                    <a:pt x="628154" y="1051814"/>
                  </a:lnTo>
                  <a:lnTo>
                    <a:pt x="1101128" y="601916"/>
                  </a:lnTo>
                  <a:lnTo>
                    <a:pt x="1140206" y="601103"/>
                  </a:lnTo>
                  <a:lnTo>
                    <a:pt x="1101979" y="601103"/>
                  </a:lnTo>
                  <a:lnTo>
                    <a:pt x="1157871" y="547941"/>
                  </a:lnTo>
                  <a:lnTo>
                    <a:pt x="1189570" y="513003"/>
                  </a:lnTo>
                  <a:lnTo>
                    <a:pt x="1215186" y="474802"/>
                  </a:lnTo>
                  <a:lnTo>
                    <a:pt x="1234681" y="434009"/>
                  </a:lnTo>
                  <a:lnTo>
                    <a:pt x="1248041" y="391325"/>
                  </a:lnTo>
                  <a:lnTo>
                    <a:pt x="1255268" y="347459"/>
                  </a:lnTo>
                  <a:lnTo>
                    <a:pt x="1256322" y="303098"/>
                  </a:lnTo>
                  <a:close/>
                </a:path>
              </a:pathLst>
            </a:custGeom>
            <a:solidFill>
              <a:srgbClr val="4593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3825929" y="5074255"/>
              <a:ext cx="1005205" cy="398145"/>
            </a:xfrm>
            <a:custGeom>
              <a:avLst/>
              <a:gdLst/>
              <a:ahLst/>
              <a:cxnLst/>
              <a:rect l="l" t="t" r="r" b="b"/>
              <a:pathLst>
                <a:path w="1005205" h="398145">
                  <a:moveTo>
                    <a:pt x="0" y="297289"/>
                  </a:moveTo>
                  <a:lnTo>
                    <a:pt x="235591" y="297289"/>
                  </a:lnTo>
                  <a:lnTo>
                    <a:pt x="370713" y="0"/>
                  </a:lnTo>
                  <a:lnTo>
                    <a:pt x="512739" y="397545"/>
                  </a:lnTo>
                  <a:lnTo>
                    <a:pt x="668639" y="110622"/>
                  </a:lnTo>
                  <a:lnTo>
                    <a:pt x="762204" y="276555"/>
                  </a:lnTo>
                  <a:lnTo>
                    <a:pt x="1004700" y="276555"/>
                  </a:lnTo>
                </a:path>
              </a:pathLst>
            </a:custGeom>
            <a:ln w="4841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13748748" y="5372100"/>
            <a:ext cx="1005840" cy="1179195"/>
            <a:chOff x="13748748" y="7166853"/>
            <a:chExt cx="1005840" cy="1179195"/>
          </a:xfrm>
        </p:grpSpPr>
        <p:sp>
          <p:nvSpPr>
            <p:cNvPr id="13" name="object 13"/>
            <p:cNvSpPr/>
            <p:nvPr/>
          </p:nvSpPr>
          <p:spPr>
            <a:xfrm>
              <a:off x="13748740" y="7368475"/>
              <a:ext cx="862330" cy="659765"/>
            </a:xfrm>
            <a:custGeom>
              <a:avLst/>
              <a:gdLst/>
              <a:ahLst/>
              <a:cxnLst/>
              <a:rect l="l" t="t" r="r" b="b"/>
              <a:pathLst>
                <a:path w="862330" h="659765">
                  <a:moveTo>
                    <a:pt x="303923" y="622427"/>
                  </a:moveTo>
                  <a:lnTo>
                    <a:pt x="223697" y="342646"/>
                  </a:lnTo>
                  <a:lnTo>
                    <a:pt x="182943" y="354368"/>
                  </a:lnTo>
                  <a:lnTo>
                    <a:pt x="149644" y="363880"/>
                  </a:lnTo>
                  <a:lnTo>
                    <a:pt x="85801" y="385813"/>
                  </a:lnTo>
                  <a:lnTo>
                    <a:pt x="47777" y="410540"/>
                  </a:lnTo>
                  <a:lnTo>
                    <a:pt x="16725" y="445782"/>
                  </a:lnTo>
                  <a:lnTo>
                    <a:pt x="0" y="491947"/>
                  </a:lnTo>
                  <a:lnTo>
                    <a:pt x="4965" y="549402"/>
                  </a:lnTo>
                  <a:lnTo>
                    <a:pt x="28321" y="601624"/>
                  </a:lnTo>
                  <a:lnTo>
                    <a:pt x="60045" y="635088"/>
                  </a:lnTo>
                  <a:lnTo>
                    <a:pt x="96812" y="653300"/>
                  </a:lnTo>
                  <a:lnTo>
                    <a:pt x="135267" y="659701"/>
                  </a:lnTo>
                  <a:lnTo>
                    <a:pt x="172072" y="657783"/>
                  </a:lnTo>
                  <a:lnTo>
                    <a:pt x="203885" y="651014"/>
                  </a:lnTo>
                  <a:lnTo>
                    <a:pt x="234340" y="642467"/>
                  </a:lnTo>
                  <a:lnTo>
                    <a:pt x="267093" y="633095"/>
                  </a:lnTo>
                  <a:lnTo>
                    <a:pt x="303923" y="622427"/>
                  </a:lnTo>
                  <a:close/>
                </a:path>
                <a:path w="862330" h="659765">
                  <a:moveTo>
                    <a:pt x="861733" y="116967"/>
                  </a:moveTo>
                  <a:lnTo>
                    <a:pt x="595579" y="0"/>
                  </a:lnTo>
                  <a:lnTo>
                    <a:pt x="578523" y="38874"/>
                  </a:lnTo>
                  <a:lnTo>
                    <a:pt x="564515" y="70573"/>
                  </a:lnTo>
                  <a:lnTo>
                    <a:pt x="553339" y="95465"/>
                  </a:lnTo>
                  <a:lnTo>
                    <a:pt x="540435" y="133718"/>
                  </a:lnTo>
                  <a:lnTo>
                    <a:pt x="535101" y="178803"/>
                  </a:lnTo>
                  <a:lnTo>
                    <a:pt x="542315" y="225298"/>
                  </a:lnTo>
                  <a:lnTo>
                    <a:pt x="567093" y="267779"/>
                  </a:lnTo>
                  <a:lnTo>
                    <a:pt x="614451" y="300812"/>
                  </a:lnTo>
                  <a:lnTo>
                    <a:pt x="669455" y="316230"/>
                  </a:lnTo>
                  <a:lnTo>
                    <a:pt x="715441" y="313194"/>
                  </a:lnTo>
                  <a:lnTo>
                    <a:pt x="752932" y="296532"/>
                  </a:lnTo>
                  <a:lnTo>
                    <a:pt x="782459" y="271018"/>
                  </a:lnTo>
                  <a:lnTo>
                    <a:pt x="819734" y="212674"/>
                  </a:lnTo>
                  <a:lnTo>
                    <a:pt x="846404" y="152146"/>
                  </a:lnTo>
                  <a:lnTo>
                    <a:pt x="861733" y="116967"/>
                  </a:lnTo>
                  <a:close/>
                </a:path>
              </a:pathLst>
            </a:custGeom>
            <a:solidFill>
              <a:srgbClr val="4593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3972448" y="7675081"/>
              <a:ext cx="303530" cy="316230"/>
            </a:xfrm>
            <a:custGeom>
              <a:avLst/>
              <a:gdLst/>
              <a:ahLst/>
              <a:cxnLst/>
              <a:rect l="l" t="t" r="r" b="b"/>
              <a:pathLst>
                <a:path w="303530" h="316229">
                  <a:moveTo>
                    <a:pt x="80226" y="315814"/>
                  </a:moveTo>
                  <a:lnTo>
                    <a:pt x="0" y="36028"/>
                  </a:lnTo>
                  <a:lnTo>
                    <a:pt x="40762" y="24478"/>
                  </a:lnTo>
                  <a:lnTo>
                    <a:pt x="74062" y="14993"/>
                  </a:lnTo>
                  <a:lnTo>
                    <a:pt x="100283" y="7435"/>
                  </a:lnTo>
                  <a:lnTo>
                    <a:pt x="139877" y="0"/>
                  </a:lnTo>
                  <a:lnTo>
                    <a:pt x="185247" y="924"/>
                  </a:lnTo>
                  <a:lnTo>
                    <a:pt x="230334" y="14427"/>
                  </a:lnTo>
                  <a:lnTo>
                    <a:pt x="269079" y="44729"/>
                  </a:lnTo>
                  <a:lnTo>
                    <a:pt x="295422" y="96049"/>
                  </a:lnTo>
                  <a:lnTo>
                    <a:pt x="303362" y="152665"/>
                  </a:lnTo>
                  <a:lnTo>
                    <a:pt x="294216" y="197819"/>
                  </a:lnTo>
                  <a:lnTo>
                    <a:pt x="272681" y="232694"/>
                  </a:lnTo>
                  <a:lnTo>
                    <a:pt x="243458" y="258471"/>
                  </a:lnTo>
                  <a:lnTo>
                    <a:pt x="211246" y="276331"/>
                  </a:lnTo>
                  <a:lnTo>
                    <a:pt x="180745" y="287458"/>
                  </a:lnTo>
                  <a:lnTo>
                    <a:pt x="80226" y="315814"/>
                  </a:lnTo>
                  <a:close/>
                </a:path>
              </a:pathLst>
            </a:custGeom>
            <a:solidFill>
              <a:srgbClr val="D9E7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4433715" y="7815084"/>
              <a:ext cx="304800" cy="287020"/>
            </a:xfrm>
            <a:custGeom>
              <a:avLst/>
              <a:gdLst/>
              <a:ahLst/>
              <a:cxnLst/>
              <a:rect l="l" t="t" r="r" b="b"/>
              <a:pathLst>
                <a:path w="304800" h="287020">
                  <a:moveTo>
                    <a:pt x="16788" y="286639"/>
                  </a:moveTo>
                  <a:lnTo>
                    <a:pt x="11331" y="248712"/>
                  </a:lnTo>
                  <a:lnTo>
                    <a:pt x="6534" y="214861"/>
                  </a:lnTo>
                  <a:lnTo>
                    <a:pt x="2158" y="183137"/>
                  </a:lnTo>
                  <a:lnTo>
                    <a:pt x="0" y="150650"/>
                  </a:lnTo>
                  <a:lnTo>
                    <a:pt x="3294" y="113864"/>
                  </a:lnTo>
                  <a:lnTo>
                    <a:pt x="15018" y="76592"/>
                  </a:lnTo>
                  <a:lnTo>
                    <a:pt x="38146" y="42648"/>
                  </a:lnTo>
                  <a:lnTo>
                    <a:pt x="75655" y="15846"/>
                  </a:lnTo>
                  <a:lnTo>
                    <a:pt x="130520" y="0"/>
                  </a:lnTo>
                  <a:lnTo>
                    <a:pt x="188066" y="3158"/>
                  </a:lnTo>
                  <a:lnTo>
                    <a:pt x="231398" y="26235"/>
                  </a:lnTo>
                  <a:lnTo>
                    <a:pt x="261931" y="61982"/>
                  </a:lnTo>
                  <a:lnTo>
                    <a:pt x="281082" y="103150"/>
                  </a:lnTo>
                  <a:lnTo>
                    <a:pt x="290265" y="142492"/>
                  </a:lnTo>
                  <a:lnTo>
                    <a:pt x="294008" y="169630"/>
                  </a:lnTo>
                  <a:lnTo>
                    <a:pt x="304659" y="245994"/>
                  </a:lnTo>
                  <a:lnTo>
                    <a:pt x="16788" y="286639"/>
                  </a:lnTo>
                  <a:close/>
                </a:path>
              </a:pathLst>
            </a:custGeom>
            <a:solidFill>
              <a:srgbClr val="4593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4344319" y="7166863"/>
              <a:ext cx="410845" cy="1179195"/>
            </a:xfrm>
            <a:custGeom>
              <a:avLst/>
              <a:gdLst/>
              <a:ahLst/>
              <a:cxnLst/>
              <a:rect l="l" t="t" r="r" b="b"/>
              <a:pathLst>
                <a:path w="410844" h="1179195">
                  <a:moveTo>
                    <a:pt x="326148" y="156337"/>
                  </a:moveTo>
                  <a:lnTo>
                    <a:pt x="325094" y="117398"/>
                  </a:lnTo>
                  <a:lnTo>
                    <a:pt x="312115" y="78549"/>
                  </a:lnTo>
                  <a:lnTo>
                    <a:pt x="283311" y="42646"/>
                  </a:lnTo>
                  <a:lnTo>
                    <a:pt x="234772" y="12560"/>
                  </a:lnTo>
                  <a:lnTo>
                    <a:pt x="178511" y="0"/>
                  </a:lnTo>
                  <a:lnTo>
                    <a:pt x="130454" y="10414"/>
                  </a:lnTo>
                  <a:lnTo>
                    <a:pt x="91274" y="36487"/>
                  </a:lnTo>
                  <a:lnTo>
                    <a:pt x="61569" y="70840"/>
                  </a:lnTo>
                  <a:lnTo>
                    <a:pt x="41998" y="106146"/>
                  </a:lnTo>
                  <a:lnTo>
                    <a:pt x="31153" y="131229"/>
                  </a:lnTo>
                  <a:lnTo>
                    <a:pt x="17195" y="162915"/>
                  </a:lnTo>
                  <a:lnTo>
                    <a:pt x="0" y="201612"/>
                  </a:lnTo>
                  <a:lnTo>
                    <a:pt x="266153" y="318579"/>
                  </a:lnTo>
                  <a:lnTo>
                    <a:pt x="281762" y="283603"/>
                  </a:lnTo>
                  <a:lnTo>
                    <a:pt x="295529" y="252387"/>
                  </a:lnTo>
                  <a:lnTo>
                    <a:pt x="308165" y="223113"/>
                  </a:lnTo>
                  <a:lnTo>
                    <a:pt x="319214" y="192532"/>
                  </a:lnTo>
                  <a:lnTo>
                    <a:pt x="326148" y="156337"/>
                  </a:lnTo>
                  <a:close/>
                </a:path>
                <a:path w="410844" h="1179195">
                  <a:moveTo>
                    <a:pt x="410260" y="1037818"/>
                  </a:moveTo>
                  <a:lnTo>
                    <a:pt x="408444" y="997483"/>
                  </a:lnTo>
                  <a:lnTo>
                    <a:pt x="404507" y="970483"/>
                  </a:lnTo>
                  <a:lnTo>
                    <a:pt x="399745" y="936193"/>
                  </a:lnTo>
                  <a:lnTo>
                    <a:pt x="394055" y="894219"/>
                  </a:lnTo>
                  <a:lnTo>
                    <a:pt x="106172" y="934872"/>
                  </a:lnTo>
                  <a:lnTo>
                    <a:pt x="115938" y="1006741"/>
                  </a:lnTo>
                  <a:lnTo>
                    <a:pt x="127063" y="1070127"/>
                  </a:lnTo>
                  <a:lnTo>
                    <a:pt x="161632" y="1137081"/>
                  </a:lnTo>
                  <a:lnTo>
                    <a:pt x="193103" y="1163294"/>
                  </a:lnTo>
                  <a:lnTo>
                    <a:pt x="236461" y="1178674"/>
                  </a:lnTo>
                  <a:lnTo>
                    <a:pt x="293535" y="1178737"/>
                  </a:lnTo>
                  <a:lnTo>
                    <a:pt x="348005" y="1159725"/>
                  </a:lnTo>
                  <a:lnTo>
                    <a:pt x="383387" y="1125524"/>
                  </a:lnTo>
                  <a:lnTo>
                    <a:pt x="403021" y="1082687"/>
                  </a:lnTo>
                  <a:lnTo>
                    <a:pt x="410260" y="1037818"/>
                  </a:lnTo>
                  <a:close/>
                </a:path>
              </a:pathLst>
            </a:custGeom>
            <a:solidFill>
              <a:srgbClr val="D9E7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3823793" y="7921186"/>
              <a:ext cx="92075" cy="61594"/>
            </a:xfrm>
            <a:custGeom>
              <a:avLst/>
              <a:gdLst/>
              <a:ahLst/>
              <a:cxnLst/>
              <a:rect l="l" t="t" r="r" b="b"/>
              <a:pathLst>
                <a:path w="92075" h="61595">
                  <a:moveTo>
                    <a:pt x="72329" y="61240"/>
                  </a:moveTo>
                  <a:lnTo>
                    <a:pt x="35630" y="50805"/>
                  </a:lnTo>
                  <a:lnTo>
                    <a:pt x="7790" y="23423"/>
                  </a:lnTo>
                  <a:lnTo>
                    <a:pt x="0" y="7089"/>
                  </a:lnTo>
                  <a:lnTo>
                    <a:pt x="2359" y="2126"/>
                  </a:lnTo>
                  <a:lnTo>
                    <a:pt x="6842" y="945"/>
                  </a:lnTo>
                  <a:lnTo>
                    <a:pt x="10618" y="0"/>
                  </a:lnTo>
                  <a:lnTo>
                    <a:pt x="14629" y="2126"/>
                  </a:lnTo>
                  <a:lnTo>
                    <a:pt x="16281" y="5907"/>
                  </a:lnTo>
                  <a:lnTo>
                    <a:pt x="20911" y="15230"/>
                  </a:lnTo>
                  <a:lnTo>
                    <a:pt x="52383" y="41335"/>
                  </a:lnTo>
                  <a:lnTo>
                    <a:pt x="72144" y="45138"/>
                  </a:lnTo>
                  <a:lnTo>
                    <a:pt x="82114" y="44425"/>
                  </a:lnTo>
                  <a:lnTo>
                    <a:pt x="85889" y="43952"/>
                  </a:lnTo>
                  <a:lnTo>
                    <a:pt x="89664" y="46316"/>
                  </a:lnTo>
                  <a:lnTo>
                    <a:pt x="90844" y="50333"/>
                  </a:lnTo>
                  <a:lnTo>
                    <a:pt x="92024" y="54823"/>
                  </a:lnTo>
                  <a:lnTo>
                    <a:pt x="89428" y="59549"/>
                  </a:lnTo>
                  <a:lnTo>
                    <a:pt x="84945" y="60258"/>
                  </a:lnTo>
                  <a:lnTo>
                    <a:pt x="72329" y="61240"/>
                  </a:lnTo>
                  <a:close/>
                </a:path>
              </a:pathLst>
            </a:custGeom>
            <a:solidFill>
              <a:srgbClr val="E7E7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" name="object 1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479998" y="7883849"/>
              <a:ext cx="70080" cy="84597"/>
            </a:xfrm>
            <a:prstGeom prst="rect">
              <a:avLst/>
            </a:prstGeom>
          </p:spPr>
        </p:pic>
        <p:sp>
          <p:nvSpPr>
            <p:cNvPr id="19" name="object 19"/>
            <p:cNvSpPr/>
            <p:nvPr/>
          </p:nvSpPr>
          <p:spPr>
            <a:xfrm>
              <a:off x="14413929" y="7577597"/>
              <a:ext cx="100330" cy="49530"/>
            </a:xfrm>
            <a:custGeom>
              <a:avLst/>
              <a:gdLst/>
              <a:ahLst/>
              <a:cxnLst/>
              <a:rect l="l" t="t" r="r" b="b"/>
              <a:pathLst>
                <a:path w="100330" h="49529">
                  <a:moveTo>
                    <a:pt x="32857" y="49240"/>
                  </a:moveTo>
                  <a:lnTo>
                    <a:pt x="19761" y="48380"/>
                  </a:lnTo>
                  <a:lnTo>
                    <a:pt x="6842" y="45370"/>
                  </a:lnTo>
                  <a:lnTo>
                    <a:pt x="2359" y="43952"/>
                  </a:lnTo>
                  <a:lnTo>
                    <a:pt x="0" y="38990"/>
                  </a:lnTo>
                  <a:lnTo>
                    <a:pt x="1887" y="34737"/>
                  </a:lnTo>
                  <a:lnTo>
                    <a:pt x="3539" y="31192"/>
                  </a:lnTo>
                  <a:lnTo>
                    <a:pt x="7550" y="29538"/>
                  </a:lnTo>
                  <a:lnTo>
                    <a:pt x="11562" y="30719"/>
                  </a:lnTo>
                  <a:lnTo>
                    <a:pt x="21793" y="33068"/>
                  </a:lnTo>
                  <a:lnTo>
                    <a:pt x="61924" y="25694"/>
                  </a:lnTo>
                  <a:lnTo>
                    <a:pt x="85417" y="1417"/>
                  </a:lnTo>
                  <a:lnTo>
                    <a:pt x="89664" y="0"/>
                  </a:lnTo>
                  <a:lnTo>
                    <a:pt x="93440" y="1654"/>
                  </a:lnTo>
                  <a:lnTo>
                    <a:pt x="97923" y="3544"/>
                  </a:lnTo>
                  <a:lnTo>
                    <a:pt x="99811" y="8743"/>
                  </a:lnTo>
                  <a:lnTo>
                    <a:pt x="70441" y="38909"/>
                  </a:lnTo>
                  <a:lnTo>
                    <a:pt x="45864" y="47929"/>
                  </a:lnTo>
                  <a:lnTo>
                    <a:pt x="32857" y="49240"/>
                  </a:lnTo>
                  <a:close/>
                </a:path>
              </a:pathLst>
            </a:custGeom>
            <a:solidFill>
              <a:srgbClr val="E7E7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15203665" y="3197860"/>
            <a:ext cx="257312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 err="1" smtClean="0">
                <a:solidFill>
                  <a:srgbClr val="4593B6"/>
                </a:solidFill>
                <a:latin typeface="Arial"/>
                <a:cs typeface="Arial"/>
              </a:rPr>
              <a:t>Assista</a:t>
            </a:r>
            <a:r>
              <a:rPr lang="fr-MA" sz="3600" b="1" dirty="0" smtClean="0">
                <a:solidFill>
                  <a:srgbClr val="4593B6"/>
                </a:solidFill>
                <a:latin typeface="Arial"/>
                <a:cs typeface="Arial"/>
              </a:rPr>
              <a:t>nt</a:t>
            </a:r>
            <a:r>
              <a:rPr sz="3600" b="1" dirty="0" smtClean="0">
                <a:solidFill>
                  <a:srgbClr val="4593B6"/>
                </a:solidFill>
                <a:latin typeface="Arial"/>
                <a:cs typeface="Arial"/>
              </a:rPr>
              <a:t>e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083115" y="5676900"/>
            <a:ext cx="2693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solidFill>
                  <a:srgbClr val="4593B6"/>
                </a:solidFill>
                <a:latin typeface="Arial"/>
                <a:cs typeface="Arial"/>
              </a:rPr>
              <a:t>Les</a:t>
            </a:r>
            <a:r>
              <a:rPr sz="3600" b="1" spc="-95" dirty="0">
                <a:solidFill>
                  <a:srgbClr val="4593B6"/>
                </a:solidFill>
                <a:latin typeface="Arial"/>
                <a:cs typeface="Arial"/>
              </a:rPr>
              <a:t> </a:t>
            </a:r>
            <a:r>
              <a:rPr sz="3600" b="1" dirty="0">
                <a:solidFill>
                  <a:srgbClr val="4593B6"/>
                </a:solidFill>
                <a:latin typeface="Arial"/>
                <a:cs typeface="Arial"/>
              </a:rPr>
              <a:t>patients</a:t>
            </a:r>
            <a:endParaRPr sz="3600" dirty="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324100"/>
            <a:ext cx="6921856" cy="5578746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462212"/>
            <a:ext cx="8617393" cy="530252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8000" y="539522"/>
            <a:ext cx="11963400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MA" sz="4800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Cas D’utilisation :</a:t>
            </a:r>
            <a:endParaRPr lang="en-US" sz="4800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05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57301"/>
            <a:ext cx="17449800" cy="8686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48000" y="201386"/>
            <a:ext cx="11963400" cy="9906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MA" sz="4800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Diagramme De Classe :</a:t>
            </a:r>
            <a:endParaRPr lang="en-US" sz="4800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46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38301"/>
            <a:ext cx="17449800" cy="8534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48000" y="201386"/>
            <a:ext cx="11963400" cy="9906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MA" sz="4800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Diagramme De </a:t>
            </a:r>
            <a:r>
              <a:rPr lang="fr-MA" sz="4800" i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Sequance</a:t>
            </a:r>
            <a:r>
              <a:rPr lang="fr-MA" sz="4800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:</a:t>
            </a:r>
            <a:endParaRPr lang="en-US" sz="4800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79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78658" y="8575134"/>
            <a:ext cx="8616950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spc="-5" dirty="0">
                <a:solidFill>
                  <a:srgbClr val="FFFFFF"/>
                </a:solidFill>
              </a:rPr>
              <a:t>MERCI</a:t>
            </a:r>
            <a:r>
              <a:rPr sz="4200" spc="-35" dirty="0">
                <a:solidFill>
                  <a:srgbClr val="FFFFFF"/>
                </a:solidFill>
              </a:rPr>
              <a:t> </a:t>
            </a:r>
            <a:r>
              <a:rPr sz="4200" spc="-5" dirty="0">
                <a:solidFill>
                  <a:srgbClr val="FFFFFF"/>
                </a:solidFill>
              </a:rPr>
              <a:t>POUR</a:t>
            </a:r>
            <a:r>
              <a:rPr sz="4200" spc="-30" dirty="0">
                <a:solidFill>
                  <a:srgbClr val="FFFFFF"/>
                </a:solidFill>
              </a:rPr>
              <a:t> </a:t>
            </a:r>
            <a:r>
              <a:rPr sz="4200" spc="-5" dirty="0">
                <a:solidFill>
                  <a:srgbClr val="FFFFFF"/>
                </a:solidFill>
              </a:rPr>
              <a:t>VOTRE</a:t>
            </a:r>
            <a:r>
              <a:rPr sz="4200" spc="-30" dirty="0">
                <a:solidFill>
                  <a:srgbClr val="FFFFFF"/>
                </a:solidFill>
              </a:rPr>
              <a:t> </a:t>
            </a:r>
            <a:r>
              <a:rPr sz="4200" spc="-5" dirty="0">
                <a:solidFill>
                  <a:srgbClr val="FFFFFF"/>
                </a:solidFill>
              </a:rPr>
              <a:t>ATTENTION</a:t>
            </a:r>
            <a:endParaRPr sz="4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</TotalTime>
  <Words>110</Words>
  <Application>Microsoft Office PowerPoint</Application>
  <PresentationFormat>Personnalisé</PresentationFormat>
  <Paragraphs>30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Arial</vt:lpstr>
      <vt:lpstr>Arial MT</vt:lpstr>
      <vt:lpstr>Calibri</vt:lpstr>
      <vt:lpstr>Tahoma</vt:lpstr>
      <vt:lpstr>Times New Roman</vt:lpstr>
      <vt:lpstr>Office Theme</vt:lpstr>
      <vt:lpstr>HEALTH  CARE</vt:lpstr>
      <vt:lpstr>Health Care</vt:lpstr>
      <vt:lpstr>1</vt:lpstr>
      <vt:lpstr>solution des problématiques</vt:lpstr>
      <vt:lpstr>Présentation PowerPoint</vt:lpstr>
      <vt:lpstr>Présentation PowerPoint</vt:lpstr>
      <vt:lpstr>Présentation PowerPoint</vt:lpstr>
      <vt:lpstr>Présentation PowerPoint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 CARE</dc:title>
  <cp:lastModifiedBy>Youcode</cp:lastModifiedBy>
  <cp:revision>25</cp:revision>
  <dcterms:created xsi:type="dcterms:W3CDTF">2022-05-30T14:02:12Z</dcterms:created>
  <dcterms:modified xsi:type="dcterms:W3CDTF">2022-06-20T15:52:26Z</dcterms:modified>
</cp:coreProperties>
</file>